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79" r:id="rId3"/>
  </p:sldMasterIdLst>
  <p:notesMasterIdLst>
    <p:notesMasterId r:id="rId13"/>
  </p:notesMasterIdLst>
  <p:sldIdLst>
    <p:sldId id="260" r:id="rId4"/>
    <p:sldId id="309" r:id="rId5"/>
    <p:sldId id="314" r:id="rId6"/>
    <p:sldId id="315" r:id="rId7"/>
    <p:sldId id="316" r:id="rId8"/>
    <p:sldId id="310" r:id="rId9"/>
    <p:sldId id="317" r:id="rId10"/>
    <p:sldId id="318" r:id="rId11"/>
    <p:sldId id="311" r:id="rId12"/>
  </p:sldIdLst>
  <p:sldSz cx="9144000" cy="6858000" type="screen4x3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09" autoAdjust="0"/>
  </p:normalViewPr>
  <p:slideViewPr>
    <p:cSldViewPr>
      <p:cViewPr varScale="1">
        <p:scale>
          <a:sx n="61" d="100"/>
          <a:sy n="61" d="100"/>
        </p:scale>
        <p:origin x="1430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52100BD-88FE-46F1-8488-6487B9AB5F6E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7FDD397-A901-4E65-B7EB-D5DB6AE2E07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15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jpe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0.jpe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11" Type="http://schemas.openxmlformats.org/officeDocument/2006/relationships/image" Target="../media/image9.jpeg"/><Relationship Id="rId5" Type="http://schemas.openxmlformats.org/officeDocument/2006/relationships/image" Target="../media/image5.jpeg"/><Relationship Id="rId10" Type="http://schemas.openxmlformats.org/officeDocument/2006/relationships/image" Target="../media/image8.jpeg"/><Relationship Id="rId4" Type="http://schemas.openxmlformats.org/officeDocument/2006/relationships/image" Target="../media/image4.png"/><Relationship Id="rId9" Type="http://schemas.openxmlformats.org/officeDocument/2006/relationships/image" Target="../media/image7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jpeg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0.jpe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11" Type="http://schemas.openxmlformats.org/officeDocument/2006/relationships/image" Target="../media/image9.jpeg"/><Relationship Id="rId5" Type="http://schemas.openxmlformats.org/officeDocument/2006/relationships/image" Target="../media/image5.jpeg"/><Relationship Id="rId10" Type="http://schemas.openxmlformats.org/officeDocument/2006/relationships/image" Target="../media/image8.jpeg"/><Relationship Id="rId4" Type="http://schemas.openxmlformats.org/officeDocument/2006/relationships/image" Target="../media/image4.png"/><Relationship Id="rId9" Type="http://schemas.openxmlformats.org/officeDocument/2006/relationships/image" Target="../media/image7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7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8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235320" y="6324600"/>
            <a:ext cx="7908680" cy="533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49974" y="6308726"/>
            <a:ext cx="7847134" cy="556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defRPr/>
            </a:pPr>
            <a:r>
              <a:rPr lang="fr-FR" sz="1600" smtClean="0">
                <a:solidFill>
                  <a:schemeClr val="bg1"/>
                </a:solidFill>
                <a:latin typeface="Tahoma" pitchFamily="34" charset="0"/>
              </a:rPr>
              <a:t>Architecture des Systèmes d’Information</a:t>
            </a:r>
            <a:br>
              <a:rPr lang="fr-FR" sz="1600" smtClean="0">
                <a:solidFill>
                  <a:schemeClr val="bg1"/>
                </a:solidFill>
                <a:latin typeface="Tahoma" pitchFamily="34" charset="0"/>
              </a:rPr>
            </a:br>
            <a:r>
              <a:rPr lang="fr-FR" sz="1400" i="1" smtClean="0">
                <a:solidFill>
                  <a:schemeClr val="bg1"/>
                </a:solidFill>
                <a:latin typeface="Tahoma" pitchFamily="34" charset="0"/>
              </a:rPr>
              <a:t> 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323013"/>
            <a:ext cx="1195754" cy="5334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235320" y="0"/>
            <a:ext cx="7908680" cy="215900"/>
          </a:xfrm>
          <a:prstGeom prst="rect">
            <a:avLst/>
          </a:prstGeom>
          <a:solidFill>
            <a:srgbClr val="1C5E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235320" y="1890713"/>
            <a:ext cx="7908680" cy="61912"/>
          </a:xfrm>
          <a:prstGeom prst="rect">
            <a:avLst/>
          </a:prstGeom>
          <a:solidFill>
            <a:srgbClr val="1C5E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0"/>
            <a:ext cx="1194289" cy="215900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028700" y="1774825"/>
            <a:ext cx="165589" cy="179388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235320" y="5983288"/>
            <a:ext cx="7908680" cy="61912"/>
          </a:xfrm>
          <a:prstGeom prst="rect">
            <a:avLst/>
          </a:prstGeom>
          <a:solidFill>
            <a:srgbClr val="1C5E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1028700" y="5867400"/>
            <a:ext cx="165589" cy="179388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3" name="Picture 15" descr="kl0537762z_00_0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8" y="296864"/>
            <a:ext cx="126609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48508" y="3575051"/>
            <a:ext cx="7895492" cy="2397125"/>
          </a:xfrm>
        </p:spPr>
        <p:txBody>
          <a:bodyPr lIns="54000" tIns="18000" rIns="54000" bIns="18000"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pPr lvl="0"/>
            <a:r>
              <a:rPr lang="fr-FR" noProof="0" smtClean="0"/>
              <a:t>Modifiez le style des sous-titres du masque</a:t>
            </a:r>
            <a:endParaRPr lang="en-GB" noProof="0" smtClean="0"/>
          </a:p>
        </p:txBody>
      </p:sp>
      <p:sp>
        <p:nvSpPr>
          <p:cNvPr id="7475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248508" y="1955800"/>
            <a:ext cx="7895492" cy="1143000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fr-FR" noProof="0" smtClean="0"/>
              <a:t>Modifiez le style du titre</a:t>
            </a:r>
            <a:endParaRPr lang="en-GB" noProof="0" smtClean="0"/>
          </a:p>
        </p:txBody>
      </p:sp>
    </p:spTree>
    <p:extLst>
      <p:ext uri="{BB962C8B-B14F-4D97-AF65-F5344CB8AC3E}">
        <p14:creationId xmlns:p14="http://schemas.microsoft.com/office/powerpoint/2010/main" val="2901000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14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10754" y="215901"/>
            <a:ext cx="2233246" cy="60420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11015" y="215901"/>
            <a:ext cx="6559062" cy="60420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69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39716" y="215900"/>
            <a:ext cx="7904285" cy="55245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211015" y="990601"/>
            <a:ext cx="8932985" cy="5267325"/>
          </a:xfrm>
        </p:spPr>
        <p:txBody>
          <a:bodyPr/>
          <a:lstStyle/>
          <a:p>
            <a:pPr lvl="0"/>
            <a:r>
              <a:rPr lang="fr-FR" noProof="0" smtClean="0"/>
              <a:t>Cliquez sur l'icône pour ajouter un tableau</a:t>
            </a:r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303923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0C1776-C0C2-40E5-B120-3C337F8B3BD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165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D\GEA\LOGO_GEA_bla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0"/>
            <a:ext cx="1077912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C:\Documents and Settings\revelpa\Bureau\logoCAUC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-9525"/>
            <a:ext cx="1690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5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88" y="66675"/>
            <a:ext cx="6381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6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76200"/>
            <a:ext cx="4794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14"/>
          <p:cNvGraphicFramePr>
            <a:graphicFrameLocks noChangeAspect="1"/>
          </p:cNvGraphicFramePr>
          <p:nvPr/>
        </p:nvGraphicFramePr>
        <p:xfrm>
          <a:off x="5257800" y="76200"/>
          <a:ext cx="56515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Photo Editor Photo" r:id="rId7" imgW="19476190" imgH="15028571" progId="MSPhotoEd.3">
                  <p:embed/>
                </p:oleObj>
              </mc:Choice>
              <mc:Fallback>
                <p:oleObj name="Photo Editor Photo" r:id="rId7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76200"/>
                        <a:ext cx="56515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6" descr="C:\Documents and Settings\revelpa.PERSONNEL-ENAC\Bureau\GEA Tianjin printemps 08\Logos\EADS_A_4c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381750"/>
            <a:ext cx="55880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 descr="C:\Documents and Settings\revelpa.PERSONNEL-ENAC\Bureau\GEA Tianjin printemps 08\Logos\Safran.jpg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6524625"/>
            <a:ext cx="12398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 descr="C:\Documents and Settings\revelpa.PERSONNEL-ENAC\Bureau\GEA Tianjin printemps 08\Logos\THALES logo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554788"/>
            <a:ext cx="1223963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9"/>
          <p:cNvGrpSpPr>
            <a:grpSpLocks/>
          </p:cNvGrpSpPr>
          <p:nvPr/>
        </p:nvGrpSpPr>
        <p:grpSpPr bwMode="auto">
          <a:xfrm>
            <a:off x="1963738" y="6629400"/>
            <a:ext cx="1479550" cy="114300"/>
            <a:chOff x="4813" y="4167"/>
            <a:chExt cx="660" cy="103"/>
          </a:xfrm>
        </p:grpSpPr>
        <p:sp>
          <p:nvSpPr>
            <p:cNvPr id="13" name="Freeform 20"/>
            <p:cNvSpPr>
              <a:spLocks/>
            </p:cNvSpPr>
            <p:nvPr/>
          </p:nvSpPr>
          <p:spPr bwMode="auto">
            <a:xfrm>
              <a:off x="4813" y="4219"/>
              <a:ext cx="83" cy="42"/>
            </a:xfrm>
            <a:custGeom>
              <a:avLst/>
              <a:gdLst>
                <a:gd name="T0" fmla="*/ 0 w 416"/>
                <a:gd name="T1" fmla="*/ 0 h 210"/>
                <a:gd name="T2" fmla="*/ 0 w 416"/>
                <a:gd name="T3" fmla="*/ 0 h 210"/>
                <a:gd name="T4" fmla="*/ 0 w 416"/>
                <a:gd name="T5" fmla="*/ 0 h 210"/>
                <a:gd name="T6" fmla="*/ 0 w 416"/>
                <a:gd name="T7" fmla="*/ 0 h 210"/>
                <a:gd name="T8" fmla="*/ 0 w 416"/>
                <a:gd name="T9" fmla="*/ 0 h 210"/>
                <a:gd name="T10" fmla="*/ 0 w 416"/>
                <a:gd name="T11" fmla="*/ 0 h 210"/>
                <a:gd name="T12" fmla="*/ 0 w 416"/>
                <a:gd name="T13" fmla="*/ 0 h 210"/>
                <a:gd name="T14" fmla="*/ 0 w 416"/>
                <a:gd name="T15" fmla="*/ 0 h 210"/>
                <a:gd name="T16" fmla="*/ 0 w 416"/>
                <a:gd name="T17" fmla="*/ 0 h 210"/>
                <a:gd name="T18" fmla="*/ 0 w 416"/>
                <a:gd name="T19" fmla="*/ 0 h 210"/>
                <a:gd name="T20" fmla="*/ 0 w 416"/>
                <a:gd name="T21" fmla="*/ 0 h 210"/>
                <a:gd name="T22" fmla="*/ 0 w 416"/>
                <a:gd name="T23" fmla="*/ 0 h 210"/>
                <a:gd name="T24" fmla="*/ 0 w 416"/>
                <a:gd name="T25" fmla="*/ 0 h 210"/>
                <a:gd name="T26" fmla="*/ 0 w 416"/>
                <a:gd name="T27" fmla="*/ 0 h 210"/>
                <a:gd name="T28" fmla="*/ 0 w 416"/>
                <a:gd name="T29" fmla="*/ 0 h 210"/>
                <a:gd name="T30" fmla="*/ 0 w 416"/>
                <a:gd name="T31" fmla="*/ 0 h 210"/>
                <a:gd name="T32" fmla="*/ 0 w 416"/>
                <a:gd name="T33" fmla="*/ 0 h 210"/>
                <a:gd name="T34" fmla="*/ 0 w 416"/>
                <a:gd name="T35" fmla="*/ 0 h 210"/>
                <a:gd name="T36" fmla="*/ 0 w 416"/>
                <a:gd name="T37" fmla="*/ 0 h 210"/>
                <a:gd name="T38" fmla="*/ 0 w 416"/>
                <a:gd name="T39" fmla="*/ 0 h 210"/>
                <a:gd name="T40" fmla="*/ 0 w 416"/>
                <a:gd name="T41" fmla="*/ 0 h 210"/>
                <a:gd name="T42" fmla="*/ 0 w 416"/>
                <a:gd name="T43" fmla="*/ 0 h 210"/>
                <a:gd name="T44" fmla="*/ 0 w 416"/>
                <a:gd name="T45" fmla="*/ 0 h 210"/>
                <a:gd name="T46" fmla="*/ 0 w 416"/>
                <a:gd name="T47" fmla="*/ 0 h 210"/>
                <a:gd name="T48" fmla="*/ 0 w 416"/>
                <a:gd name="T49" fmla="*/ 0 h 210"/>
                <a:gd name="T50" fmla="*/ 0 w 416"/>
                <a:gd name="T51" fmla="*/ 0 h 210"/>
                <a:gd name="T52" fmla="*/ 0 w 416"/>
                <a:gd name="T53" fmla="*/ 0 h 210"/>
                <a:gd name="T54" fmla="*/ 0 w 416"/>
                <a:gd name="T55" fmla="*/ 0 h 210"/>
                <a:gd name="T56" fmla="*/ 0 w 416"/>
                <a:gd name="T57" fmla="*/ 0 h 210"/>
                <a:gd name="T58" fmla="*/ 0 w 416"/>
                <a:gd name="T59" fmla="*/ 0 h 210"/>
                <a:gd name="T60" fmla="*/ 0 w 416"/>
                <a:gd name="T61" fmla="*/ 0 h 210"/>
                <a:gd name="T62" fmla="*/ 0 w 416"/>
                <a:gd name="T63" fmla="*/ 0 h 210"/>
                <a:gd name="T64" fmla="*/ 0 w 416"/>
                <a:gd name="T65" fmla="*/ 0 h 2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6" h="210">
                  <a:moveTo>
                    <a:pt x="4" y="1"/>
                  </a:moveTo>
                  <a:lnTo>
                    <a:pt x="5" y="20"/>
                  </a:lnTo>
                  <a:lnTo>
                    <a:pt x="9" y="38"/>
                  </a:lnTo>
                  <a:lnTo>
                    <a:pt x="13" y="56"/>
                  </a:lnTo>
                  <a:lnTo>
                    <a:pt x="19" y="74"/>
                  </a:lnTo>
                  <a:lnTo>
                    <a:pt x="28" y="89"/>
                  </a:lnTo>
                  <a:lnTo>
                    <a:pt x="37" y="105"/>
                  </a:lnTo>
                  <a:lnTo>
                    <a:pt x="49" y="119"/>
                  </a:lnTo>
                  <a:lnTo>
                    <a:pt x="61" y="131"/>
                  </a:lnTo>
                  <a:lnTo>
                    <a:pt x="74" y="143"/>
                  </a:lnTo>
                  <a:lnTo>
                    <a:pt x="88" y="153"/>
                  </a:lnTo>
                  <a:lnTo>
                    <a:pt x="104" y="162"/>
                  </a:lnTo>
                  <a:lnTo>
                    <a:pt x="120" y="170"/>
                  </a:lnTo>
                  <a:lnTo>
                    <a:pt x="137" y="177"/>
                  </a:lnTo>
                  <a:lnTo>
                    <a:pt x="155" y="181"/>
                  </a:lnTo>
                  <a:lnTo>
                    <a:pt x="173" y="183"/>
                  </a:lnTo>
                  <a:lnTo>
                    <a:pt x="193" y="184"/>
                  </a:lnTo>
                  <a:lnTo>
                    <a:pt x="211" y="183"/>
                  </a:lnTo>
                  <a:lnTo>
                    <a:pt x="228" y="180"/>
                  </a:lnTo>
                  <a:lnTo>
                    <a:pt x="246" y="175"/>
                  </a:lnTo>
                  <a:lnTo>
                    <a:pt x="262" y="169"/>
                  </a:lnTo>
                  <a:lnTo>
                    <a:pt x="277" y="161"/>
                  </a:lnTo>
                  <a:lnTo>
                    <a:pt x="292" y="152"/>
                  </a:lnTo>
                  <a:lnTo>
                    <a:pt x="305" y="141"/>
                  </a:lnTo>
                  <a:lnTo>
                    <a:pt x="318" y="130"/>
                  </a:lnTo>
                  <a:lnTo>
                    <a:pt x="329" y="117"/>
                  </a:lnTo>
                  <a:lnTo>
                    <a:pt x="339" y="102"/>
                  </a:lnTo>
                  <a:lnTo>
                    <a:pt x="348" y="87"/>
                  </a:lnTo>
                  <a:lnTo>
                    <a:pt x="355" y="72"/>
                  </a:lnTo>
                  <a:lnTo>
                    <a:pt x="361" y="54"/>
                  </a:lnTo>
                  <a:lnTo>
                    <a:pt x="366" y="37"/>
                  </a:lnTo>
                  <a:lnTo>
                    <a:pt x="369" y="18"/>
                  </a:lnTo>
                  <a:lnTo>
                    <a:pt x="370" y="0"/>
                  </a:lnTo>
                  <a:lnTo>
                    <a:pt x="416" y="0"/>
                  </a:lnTo>
                  <a:lnTo>
                    <a:pt x="415" y="21"/>
                  </a:lnTo>
                  <a:lnTo>
                    <a:pt x="412" y="41"/>
                  </a:lnTo>
                  <a:lnTo>
                    <a:pt x="407" y="60"/>
                  </a:lnTo>
                  <a:lnTo>
                    <a:pt x="399" y="79"/>
                  </a:lnTo>
                  <a:lnTo>
                    <a:pt x="390" y="98"/>
                  </a:lnTo>
                  <a:lnTo>
                    <a:pt x="380" y="115"/>
                  </a:lnTo>
                  <a:lnTo>
                    <a:pt x="368" y="131"/>
                  </a:lnTo>
                  <a:lnTo>
                    <a:pt x="355" y="146"/>
                  </a:lnTo>
                  <a:lnTo>
                    <a:pt x="341" y="160"/>
                  </a:lnTo>
                  <a:lnTo>
                    <a:pt x="324" y="172"/>
                  </a:lnTo>
                  <a:lnTo>
                    <a:pt x="307" y="183"/>
                  </a:lnTo>
                  <a:lnTo>
                    <a:pt x="290" y="192"/>
                  </a:lnTo>
                  <a:lnTo>
                    <a:pt x="270" y="200"/>
                  </a:lnTo>
                  <a:lnTo>
                    <a:pt x="251" y="205"/>
                  </a:lnTo>
                  <a:lnTo>
                    <a:pt x="230" y="209"/>
                  </a:lnTo>
                  <a:lnTo>
                    <a:pt x="210" y="210"/>
                  </a:lnTo>
                  <a:lnTo>
                    <a:pt x="188" y="209"/>
                  </a:lnTo>
                  <a:lnTo>
                    <a:pt x="168" y="205"/>
                  </a:lnTo>
                  <a:lnTo>
                    <a:pt x="147" y="201"/>
                  </a:lnTo>
                  <a:lnTo>
                    <a:pt x="129" y="193"/>
                  </a:lnTo>
                  <a:lnTo>
                    <a:pt x="110" y="185"/>
                  </a:lnTo>
                  <a:lnTo>
                    <a:pt x="93" y="174"/>
                  </a:lnTo>
                  <a:lnTo>
                    <a:pt x="77" y="162"/>
                  </a:lnTo>
                  <a:lnTo>
                    <a:pt x="62" y="149"/>
                  </a:lnTo>
                  <a:lnTo>
                    <a:pt x="49" y="135"/>
                  </a:lnTo>
                  <a:lnTo>
                    <a:pt x="37" y="118"/>
                  </a:lnTo>
                  <a:lnTo>
                    <a:pt x="26" y="101"/>
                  </a:lnTo>
                  <a:lnTo>
                    <a:pt x="17" y="83"/>
                  </a:lnTo>
                  <a:lnTo>
                    <a:pt x="10" y="64"/>
                  </a:lnTo>
                  <a:lnTo>
                    <a:pt x="4" y="44"/>
                  </a:lnTo>
                  <a:lnTo>
                    <a:pt x="1" y="23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Freeform 21"/>
            <p:cNvSpPr>
              <a:spLocks/>
            </p:cNvSpPr>
            <p:nvPr/>
          </p:nvSpPr>
          <p:spPr bwMode="auto">
            <a:xfrm>
              <a:off x="4831" y="4176"/>
              <a:ext cx="83" cy="43"/>
            </a:xfrm>
            <a:custGeom>
              <a:avLst/>
              <a:gdLst>
                <a:gd name="T0" fmla="*/ 0 w 418"/>
                <a:gd name="T1" fmla="*/ 0 h 215"/>
                <a:gd name="T2" fmla="*/ 0 w 418"/>
                <a:gd name="T3" fmla="*/ 0 h 215"/>
                <a:gd name="T4" fmla="*/ 0 w 418"/>
                <a:gd name="T5" fmla="*/ 0 h 215"/>
                <a:gd name="T6" fmla="*/ 0 w 418"/>
                <a:gd name="T7" fmla="*/ 0 h 215"/>
                <a:gd name="T8" fmla="*/ 0 w 418"/>
                <a:gd name="T9" fmla="*/ 0 h 215"/>
                <a:gd name="T10" fmla="*/ 0 w 418"/>
                <a:gd name="T11" fmla="*/ 0 h 215"/>
                <a:gd name="T12" fmla="*/ 0 w 418"/>
                <a:gd name="T13" fmla="*/ 0 h 215"/>
                <a:gd name="T14" fmla="*/ 0 w 418"/>
                <a:gd name="T15" fmla="*/ 0 h 215"/>
                <a:gd name="T16" fmla="*/ 0 w 418"/>
                <a:gd name="T17" fmla="*/ 0 h 215"/>
                <a:gd name="T18" fmla="*/ 0 w 418"/>
                <a:gd name="T19" fmla="*/ 0 h 215"/>
                <a:gd name="T20" fmla="*/ 0 w 418"/>
                <a:gd name="T21" fmla="*/ 0 h 215"/>
                <a:gd name="T22" fmla="*/ 0 w 418"/>
                <a:gd name="T23" fmla="*/ 0 h 215"/>
                <a:gd name="T24" fmla="*/ 0 w 418"/>
                <a:gd name="T25" fmla="*/ 0 h 215"/>
                <a:gd name="T26" fmla="*/ 0 w 418"/>
                <a:gd name="T27" fmla="*/ 0 h 215"/>
                <a:gd name="T28" fmla="*/ 0 w 418"/>
                <a:gd name="T29" fmla="*/ 0 h 215"/>
                <a:gd name="T30" fmla="*/ 0 w 418"/>
                <a:gd name="T31" fmla="*/ 0 h 215"/>
                <a:gd name="T32" fmla="*/ 0 w 418"/>
                <a:gd name="T33" fmla="*/ 0 h 215"/>
                <a:gd name="T34" fmla="*/ 0 w 418"/>
                <a:gd name="T35" fmla="*/ 0 h 215"/>
                <a:gd name="T36" fmla="*/ 0 w 418"/>
                <a:gd name="T37" fmla="*/ 0 h 215"/>
                <a:gd name="T38" fmla="*/ 0 w 418"/>
                <a:gd name="T39" fmla="*/ 0 h 215"/>
                <a:gd name="T40" fmla="*/ 0 w 418"/>
                <a:gd name="T41" fmla="*/ 0 h 215"/>
                <a:gd name="T42" fmla="*/ 0 w 418"/>
                <a:gd name="T43" fmla="*/ 0 h 215"/>
                <a:gd name="T44" fmla="*/ 0 w 418"/>
                <a:gd name="T45" fmla="*/ 0 h 215"/>
                <a:gd name="T46" fmla="*/ 0 w 418"/>
                <a:gd name="T47" fmla="*/ 0 h 215"/>
                <a:gd name="T48" fmla="*/ 0 w 418"/>
                <a:gd name="T49" fmla="*/ 0 h 215"/>
                <a:gd name="T50" fmla="*/ 0 w 418"/>
                <a:gd name="T51" fmla="*/ 0 h 215"/>
                <a:gd name="T52" fmla="*/ 0 w 418"/>
                <a:gd name="T53" fmla="*/ 0 h 215"/>
                <a:gd name="T54" fmla="*/ 0 w 418"/>
                <a:gd name="T55" fmla="*/ 0 h 215"/>
                <a:gd name="T56" fmla="*/ 0 w 418"/>
                <a:gd name="T57" fmla="*/ 0 h 215"/>
                <a:gd name="T58" fmla="*/ 0 w 418"/>
                <a:gd name="T59" fmla="*/ 0 h 215"/>
                <a:gd name="T60" fmla="*/ 0 w 418"/>
                <a:gd name="T61" fmla="*/ 0 h 215"/>
                <a:gd name="T62" fmla="*/ 0 w 418"/>
                <a:gd name="T63" fmla="*/ 0 h 215"/>
                <a:gd name="T64" fmla="*/ 0 w 418"/>
                <a:gd name="T65" fmla="*/ 0 h 21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8" h="215">
                  <a:moveTo>
                    <a:pt x="413" y="213"/>
                  </a:moveTo>
                  <a:lnTo>
                    <a:pt x="412" y="193"/>
                  </a:lnTo>
                  <a:lnTo>
                    <a:pt x="409" y="174"/>
                  </a:lnTo>
                  <a:lnTo>
                    <a:pt x="404" y="156"/>
                  </a:lnTo>
                  <a:lnTo>
                    <a:pt x="398" y="139"/>
                  </a:lnTo>
                  <a:lnTo>
                    <a:pt x="390" y="123"/>
                  </a:lnTo>
                  <a:lnTo>
                    <a:pt x="380" y="108"/>
                  </a:lnTo>
                  <a:lnTo>
                    <a:pt x="370" y="92"/>
                  </a:lnTo>
                  <a:lnTo>
                    <a:pt x="358" y="79"/>
                  </a:lnTo>
                  <a:lnTo>
                    <a:pt x="345" y="68"/>
                  </a:lnTo>
                  <a:lnTo>
                    <a:pt x="330" y="57"/>
                  </a:lnTo>
                  <a:lnTo>
                    <a:pt x="314" y="48"/>
                  </a:lnTo>
                  <a:lnTo>
                    <a:pt x="298" y="40"/>
                  </a:lnTo>
                  <a:lnTo>
                    <a:pt x="281" y="34"/>
                  </a:lnTo>
                  <a:lnTo>
                    <a:pt x="264" y="29"/>
                  </a:lnTo>
                  <a:lnTo>
                    <a:pt x="245" y="27"/>
                  </a:lnTo>
                  <a:lnTo>
                    <a:pt x="226" y="26"/>
                  </a:lnTo>
                  <a:lnTo>
                    <a:pt x="207" y="27"/>
                  </a:lnTo>
                  <a:lnTo>
                    <a:pt x="189" y="29"/>
                  </a:lnTo>
                  <a:lnTo>
                    <a:pt x="172" y="35"/>
                  </a:lnTo>
                  <a:lnTo>
                    <a:pt x="155" y="40"/>
                  </a:lnTo>
                  <a:lnTo>
                    <a:pt x="139" y="49"/>
                  </a:lnTo>
                  <a:lnTo>
                    <a:pt x="125" y="58"/>
                  </a:lnTo>
                  <a:lnTo>
                    <a:pt x="111" y="69"/>
                  </a:lnTo>
                  <a:lnTo>
                    <a:pt x="99" y="81"/>
                  </a:lnTo>
                  <a:lnTo>
                    <a:pt x="87" y="94"/>
                  </a:lnTo>
                  <a:lnTo>
                    <a:pt x="78" y="109"/>
                  </a:lnTo>
                  <a:lnTo>
                    <a:pt x="69" y="124"/>
                  </a:lnTo>
                  <a:lnTo>
                    <a:pt x="61" y="141"/>
                  </a:lnTo>
                  <a:lnTo>
                    <a:pt x="56" y="158"/>
                  </a:lnTo>
                  <a:lnTo>
                    <a:pt x="52" y="176"/>
                  </a:lnTo>
                  <a:lnTo>
                    <a:pt x="49" y="195"/>
                  </a:lnTo>
                  <a:lnTo>
                    <a:pt x="48" y="215"/>
                  </a:lnTo>
                  <a:lnTo>
                    <a:pt x="0" y="215"/>
                  </a:lnTo>
                  <a:lnTo>
                    <a:pt x="1" y="193"/>
                  </a:lnTo>
                  <a:lnTo>
                    <a:pt x="4" y="172"/>
                  </a:lnTo>
                  <a:lnTo>
                    <a:pt x="8" y="152"/>
                  </a:lnTo>
                  <a:lnTo>
                    <a:pt x="16" y="132"/>
                  </a:lnTo>
                  <a:lnTo>
                    <a:pt x="25" y="113"/>
                  </a:lnTo>
                  <a:lnTo>
                    <a:pt x="35" y="95"/>
                  </a:lnTo>
                  <a:lnTo>
                    <a:pt x="47" y="79"/>
                  </a:lnTo>
                  <a:lnTo>
                    <a:pt x="61" y="63"/>
                  </a:lnTo>
                  <a:lnTo>
                    <a:pt x="75" y="50"/>
                  </a:lnTo>
                  <a:lnTo>
                    <a:pt x="92" y="37"/>
                  </a:lnTo>
                  <a:lnTo>
                    <a:pt x="109" y="27"/>
                  </a:lnTo>
                  <a:lnTo>
                    <a:pt x="127" y="17"/>
                  </a:lnTo>
                  <a:lnTo>
                    <a:pt x="147" y="10"/>
                  </a:lnTo>
                  <a:lnTo>
                    <a:pt x="167" y="5"/>
                  </a:lnTo>
                  <a:lnTo>
                    <a:pt x="188" y="2"/>
                  </a:lnTo>
                  <a:lnTo>
                    <a:pt x="210" y="0"/>
                  </a:lnTo>
                  <a:lnTo>
                    <a:pt x="231" y="2"/>
                  </a:lnTo>
                  <a:lnTo>
                    <a:pt x="252" y="5"/>
                  </a:lnTo>
                  <a:lnTo>
                    <a:pt x="271" y="10"/>
                  </a:lnTo>
                  <a:lnTo>
                    <a:pt x="291" y="18"/>
                  </a:lnTo>
                  <a:lnTo>
                    <a:pt x="309" y="28"/>
                  </a:lnTo>
                  <a:lnTo>
                    <a:pt x="325" y="39"/>
                  </a:lnTo>
                  <a:lnTo>
                    <a:pt x="341" y="52"/>
                  </a:lnTo>
                  <a:lnTo>
                    <a:pt x="357" y="67"/>
                  </a:lnTo>
                  <a:lnTo>
                    <a:pt x="370" y="82"/>
                  </a:lnTo>
                  <a:lnTo>
                    <a:pt x="382" y="99"/>
                  </a:lnTo>
                  <a:lnTo>
                    <a:pt x="392" y="116"/>
                  </a:lnTo>
                  <a:lnTo>
                    <a:pt x="401" y="134"/>
                  </a:lnTo>
                  <a:lnTo>
                    <a:pt x="409" y="154"/>
                  </a:lnTo>
                  <a:lnTo>
                    <a:pt x="414" y="173"/>
                  </a:lnTo>
                  <a:lnTo>
                    <a:pt x="417" y="193"/>
                  </a:lnTo>
                  <a:lnTo>
                    <a:pt x="418" y="213"/>
                  </a:lnTo>
                  <a:lnTo>
                    <a:pt x="413" y="21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4813" y="4167"/>
              <a:ext cx="101" cy="52"/>
            </a:xfrm>
            <a:custGeom>
              <a:avLst/>
              <a:gdLst>
                <a:gd name="T0" fmla="*/ 0 w 507"/>
                <a:gd name="T1" fmla="*/ 0 h 260"/>
                <a:gd name="T2" fmla="*/ 0 w 507"/>
                <a:gd name="T3" fmla="*/ 0 h 260"/>
                <a:gd name="T4" fmla="*/ 0 w 507"/>
                <a:gd name="T5" fmla="*/ 0 h 260"/>
                <a:gd name="T6" fmla="*/ 0 w 507"/>
                <a:gd name="T7" fmla="*/ 0 h 260"/>
                <a:gd name="T8" fmla="*/ 0 w 507"/>
                <a:gd name="T9" fmla="*/ 0 h 260"/>
                <a:gd name="T10" fmla="*/ 0 w 507"/>
                <a:gd name="T11" fmla="*/ 0 h 260"/>
                <a:gd name="T12" fmla="*/ 0 w 507"/>
                <a:gd name="T13" fmla="*/ 0 h 260"/>
                <a:gd name="T14" fmla="*/ 0 w 507"/>
                <a:gd name="T15" fmla="*/ 0 h 260"/>
                <a:gd name="T16" fmla="*/ 0 w 507"/>
                <a:gd name="T17" fmla="*/ 0 h 260"/>
                <a:gd name="T18" fmla="*/ 0 w 507"/>
                <a:gd name="T19" fmla="*/ 0 h 260"/>
                <a:gd name="T20" fmla="*/ 0 w 507"/>
                <a:gd name="T21" fmla="*/ 0 h 260"/>
                <a:gd name="T22" fmla="*/ 0 w 507"/>
                <a:gd name="T23" fmla="*/ 0 h 260"/>
                <a:gd name="T24" fmla="*/ 0 w 507"/>
                <a:gd name="T25" fmla="*/ 0 h 260"/>
                <a:gd name="T26" fmla="*/ 0 w 507"/>
                <a:gd name="T27" fmla="*/ 0 h 260"/>
                <a:gd name="T28" fmla="*/ 0 w 507"/>
                <a:gd name="T29" fmla="*/ 0 h 260"/>
                <a:gd name="T30" fmla="*/ 0 w 507"/>
                <a:gd name="T31" fmla="*/ 0 h 260"/>
                <a:gd name="T32" fmla="*/ 0 w 507"/>
                <a:gd name="T33" fmla="*/ 0 h 260"/>
                <a:gd name="T34" fmla="*/ 0 w 507"/>
                <a:gd name="T35" fmla="*/ 0 h 260"/>
                <a:gd name="T36" fmla="*/ 0 w 507"/>
                <a:gd name="T37" fmla="*/ 0 h 260"/>
                <a:gd name="T38" fmla="*/ 0 w 507"/>
                <a:gd name="T39" fmla="*/ 0 h 260"/>
                <a:gd name="T40" fmla="*/ 0 w 507"/>
                <a:gd name="T41" fmla="*/ 0 h 260"/>
                <a:gd name="T42" fmla="*/ 0 w 507"/>
                <a:gd name="T43" fmla="*/ 0 h 260"/>
                <a:gd name="T44" fmla="*/ 0 w 507"/>
                <a:gd name="T45" fmla="*/ 0 h 260"/>
                <a:gd name="T46" fmla="*/ 0 w 507"/>
                <a:gd name="T47" fmla="*/ 0 h 260"/>
                <a:gd name="T48" fmla="*/ 0 w 507"/>
                <a:gd name="T49" fmla="*/ 0 h 260"/>
                <a:gd name="T50" fmla="*/ 0 w 507"/>
                <a:gd name="T51" fmla="*/ 0 h 260"/>
                <a:gd name="T52" fmla="*/ 0 w 507"/>
                <a:gd name="T53" fmla="*/ 0 h 260"/>
                <a:gd name="T54" fmla="*/ 0 w 507"/>
                <a:gd name="T55" fmla="*/ 0 h 260"/>
                <a:gd name="T56" fmla="*/ 0 w 507"/>
                <a:gd name="T57" fmla="*/ 0 h 260"/>
                <a:gd name="T58" fmla="*/ 0 w 507"/>
                <a:gd name="T59" fmla="*/ 0 h 260"/>
                <a:gd name="T60" fmla="*/ 0 w 507"/>
                <a:gd name="T61" fmla="*/ 0 h 260"/>
                <a:gd name="T62" fmla="*/ 0 w 507"/>
                <a:gd name="T63" fmla="*/ 0 h 260"/>
                <a:gd name="T64" fmla="*/ 0 w 507"/>
                <a:gd name="T65" fmla="*/ 0 h 26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7" h="260">
                  <a:moveTo>
                    <a:pt x="504" y="258"/>
                  </a:moveTo>
                  <a:lnTo>
                    <a:pt x="503" y="233"/>
                  </a:lnTo>
                  <a:lnTo>
                    <a:pt x="500" y="210"/>
                  </a:lnTo>
                  <a:lnTo>
                    <a:pt x="493" y="188"/>
                  </a:lnTo>
                  <a:lnTo>
                    <a:pt x="486" y="166"/>
                  </a:lnTo>
                  <a:lnTo>
                    <a:pt x="476" y="146"/>
                  </a:lnTo>
                  <a:lnTo>
                    <a:pt x="464" y="126"/>
                  </a:lnTo>
                  <a:lnTo>
                    <a:pt x="451" y="108"/>
                  </a:lnTo>
                  <a:lnTo>
                    <a:pt x="436" y="92"/>
                  </a:lnTo>
                  <a:lnTo>
                    <a:pt x="420" y="76"/>
                  </a:lnTo>
                  <a:lnTo>
                    <a:pt x="402" y="63"/>
                  </a:lnTo>
                  <a:lnTo>
                    <a:pt x="383" y="51"/>
                  </a:lnTo>
                  <a:lnTo>
                    <a:pt x="362" y="41"/>
                  </a:lnTo>
                  <a:lnTo>
                    <a:pt x="342" y="33"/>
                  </a:lnTo>
                  <a:lnTo>
                    <a:pt x="319" y="28"/>
                  </a:lnTo>
                  <a:lnTo>
                    <a:pt x="296" y="24"/>
                  </a:lnTo>
                  <a:lnTo>
                    <a:pt x="273" y="23"/>
                  </a:lnTo>
                  <a:lnTo>
                    <a:pt x="249" y="24"/>
                  </a:lnTo>
                  <a:lnTo>
                    <a:pt x="226" y="28"/>
                  </a:lnTo>
                  <a:lnTo>
                    <a:pt x="204" y="34"/>
                  </a:lnTo>
                  <a:lnTo>
                    <a:pt x="183" y="42"/>
                  </a:lnTo>
                  <a:lnTo>
                    <a:pt x="163" y="52"/>
                  </a:lnTo>
                  <a:lnTo>
                    <a:pt x="144" y="64"/>
                  </a:lnTo>
                  <a:lnTo>
                    <a:pt x="127" y="77"/>
                  </a:lnTo>
                  <a:lnTo>
                    <a:pt x="110" y="93"/>
                  </a:lnTo>
                  <a:lnTo>
                    <a:pt x="96" y="109"/>
                  </a:lnTo>
                  <a:lnTo>
                    <a:pt x="83" y="127"/>
                  </a:lnTo>
                  <a:lnTo>
                    <a:pt x="71" y="147"/>
                  </a:lnTo>
                  <a:lnTo>
                    <a:pt x="62" y="168"/>
                  </a:lnTo>
                  <a:lnTo>
                    <a:pt x="54" y="189"/>
                  </a:lnTo>
                  <a:lnTo>
                    <a:pt x="49" y="212"/>
                  </a:lnTo>
                  <a:lnTo>
                    <a:pt x="45" y="235"/>
                  </a:lnTo>
                  <a:lnTo>
                    <a:pt x="44" y="260"/>
                  </a:lnTo>
                  <a:lnTo>
                    <a:pt x="0" y="260"/>
                  </a:lnTo>
                  <a:lnTo>
                    <a:pt x="1" y="233"/>
                  </a:lnTo>
                  <a:lnTo>
                    <a:pt x="4" y="208"/>
                  </a:lnTo>
                  <a:lnTo>
                    <a:pt x="11" y="182"/>
                  </a:lnTo>
                  <a:lnTo>
                    <a:pt x="19" y="158"/>
                  </a:lnTo>
                  <a:lnTo>
                    <a:pt x="30" y="136"/>
                  </a:lnTo>
                  <a:lnTo>
                    <a:pt x="42" y="115"/>
                  </a:lnTo>
                  <a:lnTo>
                    <a:pt x="57" y="94"/>
                  </a:lnTo>
                  <a:lnTo>
                    <a:pt x="74" y="76"/>
                  </a:lnTo>
                  <a:lnTo>
                    <a:pt x="92" y="60"/>
                  </a:lnTo>
                  <a:lnTo>
                    <a:pt x="111" y="44"/>
                  </a:lnTo>
                  <a:lnTo>
                    <a:pt x="132" y="31"/>
                  </a:lnTo>
                  <a:lnTo>
                    <a:pt x="154" y="20"/>
                  </a:lnTo>
                  <a:lnTo>
                    <a:pt x="177" y="12"/>
                  </a:lnTo>
                  <a:lnTo>
                    <a:pt x="202" y="6"/>
                  </a:lnTo>
                  <a:lnTo>
                    <a:pt x="227" y="1"/>
                  </a:lnTo>
                  <a:lnTo>
                    <a:pt x="253" y="0"/>
                  </a:lnTo>
                  <a:lnTo>
                    <a:pt x="279" y="1"/>
                  </a:lnTo>
                  <a:lnTo>
                    <a:pt x="304" y="4"/>
                  </a:lnTo>
                  <a:lnTo>
                    <a:pt x="329" y="11"/>
                  </a:lnTo>
                  <a:lnTo>
                    <a:pt x="352" y="20"/>
                  </a:lnTo>
                  <a:lnTo>
                    <a:pt x="374" y="31"/>
                  </a:lnTo>
                  <a:lnTo>
                    <a:pt x="395" y="43"/>
                  </a:lnTo>
                  <a:lnTo>
                    <a:pt x="414" y="59"/>
                  </a:lnTo>
                  <a:lnTo>
                    <a:pt x="433" y="75"/>
                  </a:lnTo>
                  <a:lnTo>
                    <a:pt x="449" y="94"/>
                  </a:lnTo>
                  <a:lnTo>
                    <a:pt x="464" y="114"/>
                  </a:lnTo>
                  <a:lnTo>
                    <a:pt x="476" y="135"/>
                  </a:lnTo>
                  <a:lnTo>
                    <a:pt x="487" y="157"/>
                  </a:lnTo>
                  <a:lnTo>
                    <a:pt x="495" y="181"/>
                  </a:lnTo>
                  <a:lnTo>
                    <a:pt x="502" y="207"/>
                  </a:lnTo>
                  <a:lnTo>
                    <a:pt x="506" y="232"/>
                  </a:lnTo>
                  <a:lnTo>
                    <a:pt x="507" y="259"/>
                  </a:lnTo>
                  <a:lnTo>
                    <a:pt x="504" y="25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23"/>
            <p:cNvSpPr>
              <a:spLocks/>
            </p:cNvSpPr>
            <p:nvPr/>
          </p:nvSpPr>
          <p:spPr bwMode="auto">
            <a:xfrm>
              <a:off x="4850" y="4186"/>
              <a:ext cx="64" cy="33"/>
            </a:xfrm>
            <a:custGeom>
              <a:avLst/>
              <a:gdLst>
                <a:gd name="T0" fmla="*/ 0 w 321"/>
                <a:gd name="T1" fmla="*/ 0 h 167"/>
                <a:gd name="T2" fmla="*/ 0 w 321"/>
                <a:gd name="T3" fmla="*/ 0 h 167"/>
                <a:gd name="T4" fmla="*/ 0 w 321"/>
                <a:gd name="T5" fmla="*/ 0 h 167"/>
                <a:gd name="T6" fmla="*/ 0 w 321"/>
                <a:gd name="T7" fmla="*/ 0 h 167"/>
                <a:gd name="T8" fmla="*/ 0 w 321"/>
                <a:gd name="T9" fmla="*/ 0 h 167"/>
                <a:gd name="T10" fmla="*/ 0 w 321"/>
                <a:gd name="T11" fmla="*/ 0 h 167"/>
                <a:gd name="T12" fmla="*/ 0 w 321"/>
                <a:gd name="T13" fmla="*/ 0 h 167"/>
                <a:gd name="T14" fmla="*/ 0 w 321"/>
                <a:gd name="T15" fmla="*/ 0 h 167"/>
                <a:gd name="T16" fmla="*/ 0 w 321"/>
                <a:gd name="T17" fmla="*/ 0 h 167"/>
                <a:gd name="T18" fmla="*/ 0 w 321"/>
                <a:gd name="T19" fmla="*/ 0 h 167"/>
                <a:gd name="T20" fmla="*/ 0 w 321"/>
                <a:gd name="T21" fmla="*/ 0 h 167"/>
                <a:gd name="T22" fmla="*/ 0 w 321"/>
                <a:gd name="T23" fmla="*/ 0 h 167"/>
                <a:gd name="T24" fmla="*/ 0 w 321"/>
                <a:gd name="T25" fmla="*/ 0 h 167"/>
                <a:gd name="T26" fmla="*/ 0 w 321"/>
                <a:gd name="T27" fmla="*/ 0 h 167"/>
                <a:gd name="T28" fmla="*/ 0 w 321"/>
                <a:gd name="T29" fmla="*/ 0 h 167"/>
                <a:gd name="T30" fmla="*/ 0 w 321"/>
                <a:gd name="T31" fmla="*/ 0 h 167"/>
                <a:gd name="T32" fmla="*/ 0 w 321"/>
                <a:gd name="T33" fmla="*/ 0 h 167"/>
                <a:gd name="T34" fmla="*/ 0 w 321"/>
                <a:gd name="T35" fmla="*/ 0 h 167"/>
                <a:gd name="T36" fmla="*/ 0 w 321"/>
                <a:gd name="T37" fmla="*/ 0 h 167"/>
                <a:gd name="T38" fmla="*/ 0 w 321"/>
                <a:gd name="T39" fmla="*/ 0 h 167"/>
                <a:gd name="T40" fmla="*/ 0 w 321"/>
                <a:gd name="T41" fmla="*/ 0 h 167"/>
                <a:gd name="T42" fmla="*/ 0 w 321"/>
                <a:gd name="T43" fmla="*/ 0 h 167"/>
                <a:gd name="T44" fmla="*/ 0 w 321"/>
                <a:gd name="T45" fmla="*/ 0 h 167"/>
                <a:gd name="T46" fmla="*/ 0 w 321"/>
                <a:gd name="T47" fmla="*/ 0 h 167"/>
                <a:gd name="T48" fmla="*/ 0 w 321"/>
                <a:gd name="T49" fmla="*/ 0 h 167"/>
                <a:gd name="T50" fmla="*/ 0 w 321"/>
                <a:gd name="T51" fmla="*/ 0 h 167"/>
                <a:gd name="T52" fmla="*/ 0 w 321"/>
                <a:gd name="T53" fmla="*/ 0 h 167"/>
                <a:gd name="T54" fmla="*/ 0 w 321"/>
                <a:gd name="T55" fmla="*/ 0 h 167"/>
                <a:gd name="T56" fmla="*/ 0 w 321"/>
                <a:gd name="T57" fmla="*/ 0 h 167"/>
                <a:gd name="T58" fmla="*/ 0 w 321"/>
                <a:gd name="T59" fmla="*/ 0 h 167"/>
                <a:gd name="T60" fmla="*/ 0 w 321"/>
                <a:gd name="T61" fmla="*/ 0 h 167"/>
                <a:gd name="T62" fmla="*/ 0 w 321"/>
                <a:gd name="T63" fmla="*/ 0 h 167"/>
                <a:gd name="T64" fmla="*/ 0 w 321"/>
                <a:gd name="T65" fmla="*/ 0 h 167"/>
                <a:gd name="T66" fmla="*/ 0 w 321"/>
                <a:gd name="T67" fmla="*/ 0 h 167"/>
                <a:gd name="T68" fmla="*/ 0 w 321"/>
                <a:gd name="T69" fmla="*/ 0 h 16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1" h="167">
                  <a:moveTo>
                    <a:pt x="318" y="165"/>
                  </a:moveTo>
                  <a:lnTo>
                    <a:pt x="315" y="136"/>
                  </a:lnTo>
                  <a:lnTo>
                    <a:pt x="307" y="110"/>
                  </a:lnTo>
                  <a:lnTo>
                    <a:pt x="294" y="86"/>
                  </a:lnTo>
                  <a:lnTo>
                    <a:pt x="277" y="66"/>
                  </a:lnTo>
                  <a:lnTo>
                    <a:pt x="256" y="50"/>
                  </a:lnTo>
                  <a:lnTo>
                    <a:pt x="232" y="36"/>
                  </a:lnTo>
                  <a:lnTo>
                    <a:pt x="206" y="29"/>
                  </a:lnTo>
                  <a:lnTo>
                    <a:pt x="178" y="26"/>
                  </a:lnTo>
                  <a:lnTo>
                    <a:pt x="151" y="30"/>
                  </a:lnTo>
                  <a:lnTo>
                    <a:pt x="125" y="38"/>
                  </a:lnTo>
                  <a:lnTo>
                    <a:pt x="104" y="51"/>
                  </a:lnTo>
                  <a:lnTo>
                    <a:pt x="84" y="67"/>
                  </a:lnTo>
                  <a:lnTo>
                    <a:pt x="68" y="88"/>
                  </a:lnTo>
                  <a:lnTo>
                    <a:pt x="56" y="113"/>
                  </a:lnTo>
                  <a:lnTo>
                    <a:pt x="49" y="138"/>
                  </a:lnTo>
                  <a:lnTo>
                    <a:pt x="46" y="167"/>
                  </a:lnTo>
                  <a:lnTo>
                    <a:pt x="0" y="167"/>
                  </a:lnTo>
                  <a:lnTo>
                    <a:pt x="3" y="133"/>
                  </a:lnTo>
                  <a:lnTo>
                    <a:pt x="12" y="102"/>
                  </a:lnTo>
                  <a:lnTo>
                    <a:pt x="26" y="73"/>
                  </a:lnTo>
                  <a:lnTo>
                    <a:pt x="44" y="49"/>
                  </a:lnTo>
                  <a:lnTo>
                    <a:pt x="67" y="29"/>
                  </a:lnTo>
                  <a:lnTo>
                    <a:pt x="94" y="13"/>
                  </a:lnTo>
                  <a:lnTo>
                    <a:pt x="124" y="3"/>
                  </a:lnTo>
                  <a:lnTo>
                    <a:pt x="157" y="0"/>
                  </a:lnTo>
                  <a:lnTo>
                    <a:pt x="189" y="3"/>
                  </a:lnTo>
                  <a:lnTo>
                    <a:pt x="221" y="13"/>
                  </a:lnTo>
                  <a:lnTo>
                    <a:pt x="249" y="28"/>
                  </a:lnTo>
                  <a:lnTo>
                    <a:pt x="272" y="47"/>
                  </a:lnTo>
                  <a:lnTo>
                    <a:pt x="293" y="72"/>
                  </a:lnTo>
                  <a:lnTo>
                    <a:pt x="308" y="101"/>
                  </a:lnTo>
                  <a:lnTo>
                    <a:pt x="318" y="131"/>
                  </a:lnTo>
                  <a:lnTo>
                    <a:pt x="321" y="165"/>
                  </a:lnTo>
                  <a:lnTo>
                    <a:pt x="318" y="165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Freeform 24"/>
            <p:cNvSpPr>
              <a:spLocks/>
            </p:cNvSpPr>
            <p:nvPr/>
          </p:nvSpPr>
          <p:spPr bwMode="auto">
            <a:xfrm>
              <a:off x="4813" y="4219"/>
              <a:ext cx="101" cy="51"/>
            </a:xfrm>
            <a:custGeom>
              <a:avLst/>
              <a:gdLst>
                <a:gd name="T0" fmla="*/ 0 w 507"/>
                <a:gd name="T1" fmla="*/ 0 h 255"/>
                <a:gd name="T2" fmla="*/ 0 w 507"/>
                <a:gd name="T3" fmla="*/ 0 h 255"/>
                <a:gd name="T4" fmla="*/ 0 w 507"/>
                <a:gd name="T5" fmla="*/ 0 h 255"/>
                <a:gd name="T6" fmla="*/ 0 w 507"/>
                <a:gd name="T7" fmla="*/ 0 h 255"/>
                <a:gd name="T8" fmla="*/ 0 w 507"/>
                <a:gd name="T9" fmla="*/ 0 h 255"/>
                <a:gd name="T10" fmla="*/ 0 w 507"/>
                <a:gd name="T11" fmla="*/ 0 h 255"/>
                <a:gd name="T12" fmla="*/ 0 w 507"/>
                <a:gd name="T13" fmla="*/ 0 h 255"/>
                <a:gd name="T14" fmla="*/ 0 w 507"/>
                <a:gd name="T15" fmla="*/ 0 h 255"/>
                <a:gd name="T16" fmla="*/ 0 w 507"/>
                <a:gd name="T17" fmla="*/ 0 h 255"/>
                <a:gd name="T18" fmla="*/ 0 w 507"/>
                <a:gd name="T19" fmla="*/ 0 h 255"/>
                <a:gd name="T20" fmla="*/ 0 w 507"/>
                <a:gd name="T21" fmla="*/ 0 h 255"/>
                <a:gd name="T22" fmla="*/ 0 w 507"/>
                <a:gd name="T23" fmla="*/ 0 h 255"/>
                <a:gd name="T24" fmla="*/ 0 w 507"/>
                <a:gd name="T25" fmla="*/ 0 h 255"/>
                <a:gd name="T26" fmla="*/ 0 w 507"/>
                <a:gd name="T27" fmla="*/ 0 h 255"/>
                <a:gd name="T28" fmla="*/ 0 w 507"/>
                <a:gd name="T29" fmla="*/ 0 h 255"/>
                <a:gd name="T30" fmla="*/ 0 w 507"/>
                <a:gd name="T31" fmla="*/ 0 h 255"/>
                <a:gd name="T32" fmla="*/ 0 w 507"/>
                <a:gd name="T33" fmla="*/ 0 h 255"/>
                <a:gd name="T34" fmla="*/ 0 w 507"/>
                <a:gd name="T35" fmla="*/ 0 h 255"/>
                <a:gd name="T36" fmla="*/ 0 w 507"/>
                <a:gd name="T37" fmla="*/ 0 h 255"/>
                <a:gd name="T38" fmla="*/ 0 w 507"/>
                <a:gd name="T39" fmla="*/ 0 h 255"/>
                <a:gd name="T40" fmla="*/ 0 w 507"/>
                <a:gd name="T41" fmla="*/ 0 h 255"/>
                <a:gd name="T42" fmla="*/ 0 w 507"/>
                <a:gd name="T43" fmla="*/ 0 h 255"/>
                <a:gd name="T44" fmla="*/ 0 w 507"/>
                <a:gd name="T45" fmla="*/ 0 h 255"/>
                <a:gd name="T46" fmla="*/ 0 w 507"/>
                <a:gd name="T47" fmla="*/ 0 h 255"/>
                <a:gd name="T48" fmla="*/ 0 w 507"/>
                <a:gd name="T49" fmla="*/ 0 h 255"/>
                <a:gd name="T50" fmla="*/ 0 w 507"/>
                <a:gd name="T51" fmla="*/ 0 h 255"/>
                <a:gd name="T52" fmla="*/ 0 w 507"/>
                <a:gd name="T53" fmla="*/ 0 h 255"/>
                <a:gd name="T54" fmla="*/ 0 w 507"/>
                <a:gd name="T55" fmla="*/ 0 h 255"/>
                <a:gd name="T56" fmla="*/ 0 w 507"/>
                <a:gd name="T57" fmla="*/ 0 h 255"/>
                <a:gd name="T58" fmla="*/ 0 w 507"/>
                <a:gd name="T59" fmla="*/ 0 h 255"/>
                <a:gd name="T60" fmla="*/ 0 w 507"/>
                <a:gd name="T61" fmla="*/ 0 h 255"/>
                <a:gd name="T62" fmla="*/ 0 w 507"/>
                <a:gd name="T63" fmla="*/ 0 h 255"/>
                <a:gd name="T64" fmla="*/ 0 w 507"/>
                <a:gd name="T65" fmla="*/ 0 h 25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7" h="255">
                  <a:moveTo>
                    <a:pt x="3" y="1"/>
                  </a:moveTo>
                  <a:lnTo>
                    <a:pt x="4" y="24"/>
                  </a:lnTo>
                  <a:lnTo>
                    <a:pt x="9" y="47"/>
                  </a:lnTo>
                  <a:lnTo>
                    <a:pt x="14" y="69"/>
                  </a:lnTo>
                  <a:lnTo>
                    <a:pt x="22" y="91"/>
                  </a:lnTo>
                  <a:lnTo>
                    <a:pt x="32" y="111"/>
                  </a:lnTo>
                  <a:lnTo>
                    <a:pt x="43" y="130"/>
                  </a:lnTo>
                  <a:lnTo>
                    <a:pt x="57" y="149"/>
                  </a:lnTo>
                  <a:lnTo>
                    <a:pt x="72" y="164"/>
                  </a:lnTo>
                  <a:lnTo>
                    <a:pt x="89" y="180"/>
                  </a:lnTo>
                  <a:lnTo>
                    <a:pt x="106" y="193"/>
                  </a:lnTo>
                  <a:lnTo>
                    <a:pt x="125" y="205"/>
                  </a:lnTo>
                  <a:lnTo>
                    <a:pt x="145" y="214"/>
                  </a:lnTo>
                  <a:lnTo>
                    <a:pt x="167" y="223"/>
                  </a:lnTo>
                  <a:lnTo>
                    <a:pt x="188" y="228"/>
                  </a:lnTo>
                  <a:lnTo>
                    <a:pt x="211" y="232"/>
                  </a:lnTo>
                  <a:lnTo>
                    <a:pt x="235" y="233"/>
                  </a:lnTo>
                  <a:lnTo>
                    <a:pt x="257" y="232"/>
                  </a:lnTo>
                  <a:lnTo>
                    <a:pt x="280" y="227"/>
                  </a:lnTo>
                  <a:lnTo>
                    <a:pt x="302" y="222"/>
                  </a:lnTo>
                  <a:lnTo>
                    <a:pt x="322" y="214"/>
                  </a:lnTo>
                  <a:lnTo>
                    <a:pt x="342" y="204"/>
                  </a:lnTo>
                  <a:lnTo>
                    <a:pt x="361" y="192"/>
                  </a:lnTo>
                  <a:lnTo>
                    <a:pt x="379" y="179"/>
                  </a:lnTo>
                  <a:lnTo>
                    <a:pt x="394" y="164"/>
                  </a:lnTo>
                  <a:lnTo>
                    <a:pt x="409" y="148"/>
                  </a:lnTo>
                  <a:lnTo>
                    <a:pt x="422" y="130"/>
                  </a:lnTo>
                  <a:lnTo>
                    <a:pt x="433" y="110"/>
                  </a:lnTo>
                  <a:lnTo>
                    <a:pt x="442" y="90"/>
                  </a:lnTo>
                  <a:lnTo>
                    <a:pt x="450" y="69"/>
                  </a:lnTo>
                  <a:lnTo>
                    <a:pt x="455" y="47"/>
                  </a:lnTo>
                  <a:lnTo>
                    <a:pt x="460" y="24"/>
                  </a:lnTo>
                  <a:lnTo>
                    <a:pt x="461" y="1"/>
                  </a:lnTo>
                  <a:lnTo>
                    <a:pt x="507" y="1"/>
                  </a:lnTo>
                  <a:lnTo>
                    <a:pt x="505" y="27"/>
                  </a:lnTo>
                  <a:lnTo>
                    <a:pt x="502" y="52"/>
                  </a:lnTo>
                  <a:lnTo>
                    <a:pt x="495" y="76"/>
                  </a:lnTo>
                  <a:lnTo>
                    <a:pt x="487" y="99"/>
                  </a:lnTo>
                  <a:lnTo>
                    <a:pt x="476" y="121"/>
                  </a:lnTo>
                  <a:lnTo>
                    <a:pt x="463" y="142"/>
                  </a:lnTo>
                  <a:lnTo>
                    <a:pt x="448" y="162"/>
                  </a:lnTo>
                  <a:lnTo>
                    <a:pt x="432" y="180"/>
                  </a:lnTo>
                  <a:lnTo>
                    <a:pt x="414" y="196"/>
                  </a:lnTo>
                  <a:lnTo>
                    <a:pt x="395" y="211"/>
                  </a:lnTo>
                  <a:lnTo>
                    <a:pt x="374" y="224"/>
                  </a:lnTo>
                  <a:lnTo>
                    <a:pt x="353" y="234"/>
                  </a:lnTo>
                  <a:lnTo>
                    <a:pt x="329" y="243"/>
                  </a:lnTo>
                  <a:lnTo>
                    <a:pt x="305" y="249"/>
                  </a:lnTo>
                  <a:lnTo>
                    <a:pt x="281" y="254"/>
                  </a:lnTo>
                  <a:lnTo>
                    <a:pt x="255" y="255"/>
                  </a:lnTo>
                  <a:lnTo>
                    <a:pt x="229" y="254"/>
                  </a:lnTo>
                  <a:lnTo>
                    <a:pt x="204" y="251"/>
                  </a:lnTo>
                  <a:lnTo>
                    <a:pt x="180" y="244"/>
                  </a:lnTo>
                  <a:lnTo>
                    <a:pt x="156" y="236"/>
                  </a:lnTo>
                  <a:lnTo>
                    <a:pt x="134" y="225"/>
                  </a:lnTo>
                  <a:lnTo>
                    <a:pt x="112" y="213"/>
                  </a:lnTo>
                  <a:lnTo>
                    <a:pt x="93" y="198"/>
                  </a:lnTo>
                  <a:lnTo>
                    <a:pt x="75" y="182"/>
                  </a:lnTo>
                  <a:lnTo>
                    <a:pt x="58" y="163"/>
                  </a:lnTo>
                  <a:lnTo>
                    <a:pt x="43" y="143"/>
                  </a:lnTo>
                  <a:lnTo>
                    <a:pt x="31" y="122"/>
                  </a:lnTo>
                  <a:lnTo>
                    <a:pt x="21" y="100"/>
                  </a:lnTo>
                  <a:lnTo>
                    <a:pt x="12" y="77"/>
                  </a:lnTo>
                  <a:lnTo>
                    <a:pt x="5" y="52"/>
                  </a:lnTo>
                  <a:lnTo>
                    <a:pt x="1" y="26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Freeform 25"/>
            <p:cNvSpPr>
              <a:spLocks/>
            </p:cNvSpPr>
            <p:nvPr/>
          </p:nvSpPr>
          <p:spPr bwMode="auto">
            <a:xfrm>
              <a:off x="4813" y="4219"/>
              <a:ext cx="65" cy="32"/>
            </a:xfrm>
            <a:custGeom>
              <a:avLst/>
              <a:gdLst>
                <a:gd name="T0" fmla="*/ 0 w 322"/>
                <a:gd name="T1" fmla="*/ 0 h 161"/>
                <a:gd name="T2" fmla="*/ 0 w 322"/>
                <a:gd name="T3" fmla="*/ 0 h 161"/>
                <a:gd name="T4" fmla="*/ 0 w 322"/>
                <a:gd name="T5" fmla="*/ 0 h 161"/>
                <a:gd name="T6" fmla="*/ 0 w 322"/>
                <a:gd name="T7" fmla="*/ 0 h 161"/>
                <a:gd name="T8" fmla="*/ 0 w 322"/>
                <a:gd name="T9" fmla="*/ 0 h 161"/>
                <a:gd name="T10" fmla="*/ 0 w 322"/>
                <a:gd name="T11" fmla="*/ 0 h 161"/>
                <a:gd name="T12" fmla="*/ 0 w 322"/>
                <a:gd name="T13" fmla="*/ 0 h 161"/>
                <a:gd name="T14" fmla="*/ 0 w 322"/>
                <a:gd name="T15" fmla="*/ 0 h 161"/>
                <a:gd name="T16" fmla="*/ 0 w 322"/>
                <a:gd name="T17" fmla="*/ 0 h 161"/>
                <a:gd name="T18" fmla="*/ 0 w 322"/>
                <a:gd name="T19" fmla="*/ 0 h 161"/>
                <a:gd name="T20" fmla="*/ 0 w 322"/>
                <a:gd name="T21" fmla="*/ 0 h 161"/>
                <a:gd name="T22" fmla="*/ 0 w 322"/>
                <a:gd name="T23" fmla="*/ 0 h 161"/>
                <a:gd name="T24" fmla="*/ 0 w 322"/>
                <a:gd name="T25" fmla="*/ 0 h 161"/>
                <a:gd name="T26" fmla="*/ 0 w 322"/>
                <a:gd name="T27" fmla="*/ 0 h 161"/>
                <a:gd name="T28" fmla="*/ 0 w 322"/>
                <a:gd name="T29" fmla="*/ 0 h 161"/>
                <a:gd name="T30" fmla="*/ 0 w 322"/>
                <a:gd name="T31" fmla="*/ 0 h 161"/>
                <a:gd name="T32" fmla="*/ 0 w 322"/>
                <a:gd name="T33" fmla="*/ 0 h 161"/>
                <a:gd name="T34" fmla="*/ 0 w 322"/>
                <a:gd name="T35" fmla="*/ 0 h 161"/>
                <a:gd name="T36" fmla="*/ 0 w 322"/>
                <a:gd name="T37" fmla="*/ 0 h 161"/>
                <a:gd name="T38" fmla="*/ 0 w 322"/>
                <a:gd name="T39" fmla="*/ 0 h 161"/>
                <a:gd name="T40" fmla="*/ 0 w 322"/>
                <a:gd name="T41" fmla="*/ 0 h 161"/>
                <a:gd name="T42" fmla="*/ 0 w 322"/>
                <a:gd name="T43" fmla="*/ 0 h 161"/>
                <a:gd name="T44" fmla="*/ 0 w 322"/>
                <a:gd name="T45" fmla="*/ 0 h 161"/>
                <a:gd name="T46" fmla="*/ 0 w 322"/>
                <a:gd name="T47" fmla="*/ 0 h 161"/>
                <a:gd name="T48" fmla="*/ 0 w 322"/>
                <a:gd name="T49" fmla="*/ 0 h 161"/>
                <a:gd name="T50" fmla="*/ 0 w 322"/>
                <a:gd name="T51" fmla="*/ 0 h 161"/>
                <a:gd name="T52" fmla="*/ 0 w 322"/>
                <a:gd name="T53" fmla="*/ 0 h 161"/>
                <a:gd name="T54" fmla="*/ 0 w 322"/>
                <a:gd name="T55" fmla="*/ 0 h 161"/>
                <a:gd name="T56" fmla="*/ 0 w 322"/>
                <a:gd name="T57" fmla="*/ 0 h 161"/>
                <a:gd name="T58" fmla="*/ 0 w 322"/>
                <a:gd name="T59" fmla="*/ 0 h 161"/>
                <a:gd name="T60" fmla="*/ 0 w 322"/>
                <a:gd name="T61" fmla="*/ 0 h 161"/>
                <a:gd name="T62" fmla="*/ 0 w 322"/>
                <a:gd name="T63" fmla="*/ 0 h 161"/>
                <a:gd name="T64" fmla="*/ 0 w 322"/>
                <a:gd name="T65" fmla="*/ 0 h 161"/>
                <a:gd name="T66" fmla="*/ 0 w 322"/>
                <a:gd name="T67" fmla="*/ 0 h 161"/>
                <a:gd name="T68" fmla="*/ 0 w 322"/>
                <a:gd name="T69" fmla="*/ 0 h 1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2" h="161">
                  <a:moveTo>
                    <a:pt x="4" y="1"/>
                  </a:moveTo>
                  <a:lnTo>
                    <a:pt x="8" y="28"/>
                  </a:lnTo>
                  <a:lnTo>
                    <a:pt x="15" y="54"/>
                  </a:lnTo>
                  <a:lnTo>
                    <a:pt x="28" y="77"/>
                  </a:lnTo>
                  <a:lnTo>
                    <a:pt x="46" y="97"/>
                  </a:lnTo>
                  <a:lnTo>
                    <a:pt x="66" y="112"/>
                  </a:lnTo>
                  <a:lnTo>
                    <a:pt x="90" y="125"/>
                  </a:lnTo>
                  <a:lnTo>
                    <a:pt x="116" y="132"/>
                  </a:lnTo>
                  <a:lnTo>
                    <a:pt x="144" y="135"/>
                  </a:lnTo>
                  <a:lnTo>
                    <a:pt x="171" y="132"/>
                  </a:lnTo>
                  <a:lnTo>
                    <a:pt x="196" y="125"/>
                  </a:lnTo>
                  <a:lnTo>
                    <a:pt x="217" y="112"/>
                  </a:lnTo>
                  <a:lnTo>
                    <a:pt x="237" y="96"/>
                  </a:lnTo>
                  <a:lnTo>
                    <a:pt x="253" y="76"/>
                  </a:lnTo>
                  <a:lnTo>
                    <a:pt x="265" y="53"/>
                  </a:lnTo>
                  <a:lnTo>
                    <a:pt x="273" y="27"/>
                  </a:lnTo>
                  <a:lnTo>
                    <a:pt x="276" y="0"/>
                  </a:lnTo>
                  <a:lnTo>
                    <a:pt x="322" y="0"/>
                  </a:lnTo>
                  <a:lnTo>
                    <a:pt x="319" y="33"/>
                  </a:lnTo>
                  <a:lnTo>
                    <a:pt x="309" y="63"/>
                  </a:lnTo>
                  <a:lnTo>
                    <a:pt x="295" y="90"/>
                  </a:lnTo>
                  <a:lnTo>
                    <a:pt x="277" y="115"/>
                  </a:lnTo>
                  <a:lnTo>
                    <a:pt x="253" y="133"/>
                  </a:lnTo>
                  <a:lnTo>
                    <a:pt x="227" y="149"/>
                  </a:lnTo>
                  <a:lnTo>
                    <a:pt x="197" y="158"/>
                  </a:lnTo>
                  <a:lnTo>
                    <a:pt x="166" y="161"/>
                  </a:lnTo>
                  <a:lnTo>
                    <a:pt x="133" y="158"/>
                  </a:lnTo>
                  <a:lnTo>
                    <a:pt x="102" y="149"/>
                  </a:lnTo>
                  <a:lnTo>
                    <a:pt x="74" y="135"/>
                  </a:lnTo>
                  <a:lnTo>
                    <a:pt x="49" y="116"/>
                  </a:lnTo>
                  <a:lnTo>
                    <a:pt x="29" y="93"/>
                  </a:lnTo>
                  <a:lnTo>
                    <a:pt x="13" y="65"/>
                  </a:lnTo>
                  <a:lnTo>
                    <a:pt x="3" y="34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26"/>
            <p:cNvSpPr>
              <a:spLocks noEditPoints="1"/>
            </p:cNvSpPr>
            <p:nvPr/>
          </p:nvSpPr>
          <p:spPr bwMode="auto">
            <a:xfrm>
              <a:off x="4924" y="4172"/>
              <a:ext cx="96" cy="94"/>
            </a:xfrm>
            <a:custGeom>
              <a:avLst/>
              <a:gdLst>
                <a:gd name="T0" fmla="*/ 0 w 482"/>
                <a:gd name="T1" fmla="*/ 0 h 470"/>
                <a:gd name="T2" fmla="*/ 0 w 482"/>
                <a:gd name="T3" fmla="*/ 0 h 470"/>
                <a:gd name="T4" fmla="*/ 0 w 482"/>
                <a:gd name="T5" fmla="*/ 0 h 470"/>
                <a:gd name="T6" fmla="*/ 0 w 482"/>
                <a:gd name="T7" fmla="*/ 0 h 470"/>
                <a:gd name="T8" fmla="*/ 0 w 482"/>
                <a:gd name="T9" fmla="*/ 0 h 470"/>
                <a:gd name="T10" fmla="*/ 0 w 482"/>
                <a:gd name="T11" fmla="*/ 0 h 470"/>
                <a:gd name="T12" fmla="*/ 0 w 482"/>
                <a:gd name="T13" fmla="*/ 0 h 470"/>
                <a:gd name="T14" fmla="*/ 0 w 482"/>
                <a:gd name="T15" fmla="*/ 0 h 470"/>
                <a:gd name="T16" fmla="*/ 0 w 482"/>
                <a:gd name="T17" fmla="*/ 0 h 470"/>
                <a:gd name="T18" fmla="*/ 0 w 482"/>
                <a:gd name="T19" fmla="*/ 0 h 470"/>
                <a:gd name="T20" fmla="*/ 0 w 482"/>
                <a:gd name="T21" fmla="*/ 0 h 470"/>
                <a:gd name="T22" fmla="*/ 0 w 482"/>
                <a:gd name="T23" fmla="*/ 0 h 470"/>
                <a:gd name="T24" fmla="*/ 0 w 482"/>
                <a:gd name="T25" fmla="*/ 0 h 47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82" h="470">
                  <a:moveTo>
                    <a:pt x="0" y="470"/>
                  </a:moveTo>
                  <a:lnTo>
                    <a:pt x="245" y="0"/>
                  </a:lnTo>
                  <a:lnTo>
                    <a:pt x="399" y="0"/>
                  </a:lnTo>
                  <a:lnTo>
                    <a:pt x="482" y="470"/>
                  </a:lnTo>
                  <a:lnTo>
                    <a:pt x="332" y="470"/>
                  </a:lnTo>
                  <a:lnTo>
                    <a:pt x="325" y="408"/>
                  </a:lnTo>
                  <a:lnTo>
                    <a:pt x="175" y="408"/>
                  </a:lnTo>
                  <a:lnTo>
                    <a:pt x="147" y="470"/>
                  </a:lnTo>
                  <a:lnTo>
                    <a:pt x="0" y="470"/>
                  </a:lnTo>
                  <a:close/>
                  <a:moveTo>
                    <a:pt x="296" y="142"/>
                  </a:moveTo>
                  <a:lnTo>
                    <a:pt x="220" y="310"/>
                  </a:lnTo>
                  <a:lnTo>
                    <a:pt x="316" y="310"/>
                  </a:lnTo>
                  <a:lnTo>
                    <a:pt x="296" y="14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auto">
            <a:xfrm>
              <a:off x="5031" y="4172"/>
              <a:ext cx="47" cy="94"/>
            </a:xfrm>
            <a:custGeom>
              <a:avLst/>
              <a:gdLst>
                <a:gd name="T0" fmla="*/ 0 w 232"/>
                <a:gd name="T1" fmla="*/ 0 h 470"/>
                <a:gd name="T2" fmla="*/ 0 w 232"/>
                <a:gd name="T3" fmla="*/ 0 h 470"/>
                <a:gd name="T4" fmla="*/ 0 w 232"/>
                <a:gd name="T5" fmla="*/ 0 h 470"/>
                <a:gd name="T6" fmla="*/ 0 w 232"/>
                <a:gd name="T7" fmla="*/ 0 h 470"/>
                <a:gd name="T8" fmla="*/ 0 w 232"/>
                <a:gd name="T9" fmla="*/ 0 h 4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2" h="470">
                  <a:moveTo>
                    <a:pt x="0" y="470"/>
                  </a:moveTo>
                  <a:lnTo>
                    <a:pt x="81" y="0"/>
                  </a:lnTo>
                  <a:lnTo>
                    <a:pt x="232" y="0"/>
                  </a:lnTo>
                  <a:lnTo>
                    <a:pt x="152" y="470"/>
                  </a:lnTo>
                  <a:lnTo>
                    <a:pt x="0" y="47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28"/>
            <p:cNvSpPr>
              <a:spLocks noEditPoints="1"/>
            </p:cNvSpPr>
            <p:nvPr/>
          </p:nvSpPr>
          <p:spPr bwMode="auto">
            <a:xfrm>
              <a:off x="5079" y="4172"/>
              <a:ext cx="96" cy="94"/>
            </a:xfrm>
            <a:custGeom>
              <a:avLst/>
              <a:gdLst>
                <a:gd name="T0" fmla="*/ 0 w 482"/>
                <a:gd name="T1" fmla="*/ 0 h 470"/>
                <a:gd name="T2" fmla="*/ 0 w 482"/>
                <a:gd name="T3" fmla="*/ 0 h 470"/>
                <a:gd name="T4" fmla="*/ 0 w 482"/>
                <a:gd name="T5" fmla="*/ 0 h 470"/>
                <a:gd name="T6" fmla="*/ 0 w 482"/>
                <a:gd name="T7" fmla="*/ 0 h 470"/>
                <a:gd name="T8" fmla="*/ 0 w 482"/>
                <a:gd name="T9" fmla="*/ 0 h 470"/>
                <a:gd name="T10" fmla="*/ 0 w 482"/>
                <a:gd name="T11" fmla="*/ 0 h 470"/>
                <a:gd name="T12" fmla="*/ 0 w 482"/>
                <a:gd name="T13" fmla="*/ 0 h 470"/>
                <a:gd name="T14" fmla="*/ 0 w 482"/>
                <a:gd name="T15" fmla="*/ 0 h 470"/>
                <a:gd name="T16" fmla="*/ 0 w 482"/>
                <a:gd name="T17" fmla="*/ 0 h 470"/>
                <a:gd name="T18" fmla="*/ 0 w 482"/>
                <a:gd name="T19" fmla="*/ 0 h 470"/>
                <a:gd name="T20" fmla="*/ 0 w 482"/>
                <a:gd name="T21" fmla="*/ 0 h 470"/>
                <a:gd name="T22" fmla="*/ 0 w 482"/>
                <a:gd name="T23" fmla="*/ 0 h 470"/>
                <a:gd name="T24" fmla="*/ 0 w 482"/>
                <a:gd name="T25" fmla="*/ 0 h 470"/>
                <a:gd name="T26" fmla="*/ 0 w 482"/>
                <a:gd name="T27" fmla="*/ 0 h 470"/>
                <a:gd name="T28" fmla="*/ 0 w 482"/>
                <a:gd name="T29" fmla="*/ 0 h 470"/>
                <a:gd name="T30" fmla="*/ 0 w 482"/>
                <a:gd name="T31" fmla="*/ 0 h 470"/>
                <a:gd name="T32" fmla="*/ 0 w 482"/>
                <a:gd name="T33" fmla="*/ 0 h 470"/>
                <a:gd name="T34" fmla="*/ 0 w 482"/>
                <a:gd name="T35" fmla="*/ 0 h 470"/>
                <a:gd name="T36" fmla="*/ 0 w 482"/>
                <a:gd name="T37" fmla="*/ 0 h 470"/>
                <a:gd name="T38" fmla="*/ 0 w 482"/>
                <a:gd name="T39" fmla="*/ 0 h 470"/>
                <a:gd name="T40" fmla="*/ 0 w 482"/>
                <a:gd name="T41" fmla="*/ 0 h 470"/>
                <a:gd name="T42" fmla="*/ 0 w 482"/>
                <a:gd name="T43" fmla="*/ 0 h 470"/>
                <a:gd name="T44" fmla="*/ 0 w 482"/>
                <a:gd name="T45" fmla="*/ 0 h 470"/>
                <a:gd name="T46" fmla="*/ 0 w 482"/>
                <a:gd name="T47" fmla="*/ 0 h 470"/>
                <a:gd name="T48" fmla="*/ 0 w 482"/>
                <a:gd name="T49" fmla="*/ 0 h 470"/>
                <a:gd name="T50" fmla="*/ 0 w 482"/>
                <a:gd name="T51" fmla="*/ 0 h 470"/>
                <a:gd name="T52" fmla="*/ 0 w 482"/>
                <a:gd name="T53" fmla="*/ 0 h 470"/>
                <a:gd name="T54" fmla="*/ 0 w 482"/>
                <a:gd name="T55" fmla="*/ 0 h 470"/>
                <a:gd name="T56" fmla="*/ 0 w 482"/>
                <a:gd name="T57" fmla="*/ 0 h 470"/>
                <a:gd name="T58" fmla="*/ 0 w 482"/>
                <a:gd name="T59" fmla="*/ 0 h 470"/>
                <a:gd name="T60" fmla="*/ 0 w 482"/>
                <a:gd name="T61" fmla="*/ 0 h 470"/>
                <a:gd name="T62" fmla="*/ 0 w 482"/>
                <a:gd name="T63" fmla="*/ 0 h 470"/>
                <a:gd name="T64" fmla="*/ 0 w 482"/>
                <a:gd name="T65" fmla="*/ 0 h 470"/>
                <a:gd name="T66" fmla="*/ 0 w 482"/>
                <a:gd name="T67" fmla="*/ 0 h 470"/>
                <a:gd name="T68" fmla="*/ 0 w 482"/>
                <a:gd name="T69" fmla="*/ 0 h 470"/>
                <a:gd name="T70" fmla="*/ 0 w 482"/>
                <a:gd name="T71" fmla="*/ 0 h 470"/>
                <a:gd name="T72" fmla="*/ 0 w 482"/>
                <a:gd name="T73" fmla="*/ 0 h 470"/>
                <a:gd name="T74" fmla="*/ 0 w 482"/>
                <a:gd name="T75" fmla="*/ 0 h 470"/>
                <a:gd name="T76" fmla="*/ 0 w 482"/>
                <a:gd name="T77" fmla="*/ 0 h 470"/>
                <a:gd name="T78" fmla="*/ 0 w 482"/>
                <a:gd name="T79" fmla="*/ 0 h 470"/>
                <a:gd name="T80" fmla="*/ 0 w 482"/>
                <a:gd name="T81" fmla="*/ 0 h 470"/>
                <a:gd name="T82" fmla="*/ 0 w 482"/>
                <a:gd name="T83" fmla="*/ 0 h 4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82" h="470">
                  <a:moveTo>
                    <a:pt x="178" y="306"/>
                  </a:moveTo>
                  <a:lnTo>
                    <a:pt x="150" y="470"/>
                  </a:lnTo>
                  <a:lnTo>
                    <a:pt x="0" y="470"/>
                  </a:lnTo>
                  <a:lnTo>
                    <a:pt x="80" y="0"/>
                  </a:lnTo>
                  <a:lnTo>
                    <a:pt x="298" y="0"/>
                  </a:lnTo>
                  <a:lnTo>
                    <a:pt x="325" y="0"/>
                  </a:lnTo>
                  <a:lnTo>
                    <a:pt x="350" y="2"/>
                  </a:lnTo>
                  <a:lnTo>
                    <a:pt x="372" y="5"/>
                  </a:lnTo>
                  <a:lnTo>
                    <a:pt x="393" y="8"/>
                  </a:lnTo>
                  <a:lnTo>
                    <a:pt x="410" y="12"/>
                  </a:lnTo>
                  <a:lnTo>
                    <a:pt x="425" y="18"/>
                  </a:lnTo>
                  <a:lnTo>
                    <a:pt x="440" y="25"/>
                  </a:lnTo>
                  <a:lnTo>
                    <a:pt x="451" y="32"/>
                  </a:lnTo>
                  <a:lnTo>
                    <a:pt x="460" y="41"/>
                  </a:lnTo>
                  <a:lnTo>
                    <a:pt x="468" y="51"/>
                  </a:lnTo>
                  <a:lnTo>
                    <a:pt x="474" y="62"/>
                  </a:lnTo>
                  <a:lnTo>
                    <a:pt x="478" y="74"/>
                  </a:lnTo>
                  <a:lnTo>
                    <a:pt x="481" y="88"/>
                  </a:lnTo>
                  <a:lnTo>
                    <a:pt x="482" y="102"/>
                  </a:lnTo>
                  <a:lnTo>
                    <a:pt x="481" y="117"/>
                  </a:lnTo>
                  <a:lnTo>
                    <a:pt x="478" y="134"/>
                  </a:lnTo>
                  <a:lnTo>
                    <a:pt x="474" y="154"/>
                  </a:lnTo>
                  <a:lnTo>
                    <a:pt x="467" y="173"/>
                  </a:lnTo>
                  <a:lnTo>
                    <a:pt x="458" y="190"/>
                  </a:lnTo>
                  <a:lnTo>
                    <a:pt x="447" y="206"/>
                  </a:lnTo>
                  <a:lnTo>
                    <a:pt x="434" y="220"/>
                  </a:lnTo>
                  <a:lnTo>
                    <a:pt x="419" y="232"/>
                  </a:lnTo>
                  <a:lnTo>
                    <a:pt x="401" y="242"/>
                  </a:lnTo>
                  <a:lnTo>
                    <a:pt x="381" y="249"/>
                  </a:lnTo>
                  <a:lnTo>
                    <a:pt x="397" y="255"/>
                  </a:lnTo>
                  <a:lnTo>
                    <a:pt x="411" y="262"/>
                  </a:lnTo>
                  <a:lnTo>
                    <a:pt x="423" y="271"/>
                  </a:lnTo>
                  <a:lnTo>
                    <a:pt x="432" y="282"/>
                  </a:lnTo>
                  <a:lnTo>
                    <a:pt x="438" y="297"/>
                  </a:lnTo>
                  <a:lnTo>
                    <a:pt x="442" y="316"/>
                  </a:lnTo>
                  <a:lnTo>
                    <a:pt x="442" y="342"/>
                  </a:lnTo>
                  <a:lnTo>
                    <a:pt x="437" y="374"/>
                  </a:lnTo>
                  <a:lnTo>
                    <a:pt x="434" y="395"/>
                  </a:lnTo>
                  <a:lnTo>
                    <a:pt x="431" y="412"/>
                  </a:lnTo>
                  <a:lnTo>
                    <a:pt x="429" y="427"/>
                  </a:lnTo>
                  <a:lnTo>
                    <a:pt x="428" y="438"/>
                  </a:lnTo>
                  <a:lnTo>
                    <a:pt x="428" y="446"/>
                  </a:lnTo>
                  <a:lnTo>
                    <a:pt x="430" y="451"/>
                  </a:lnTo>
                  <a:lnTo>
                    <a:pt x="434" y="454"/>
                  </a:lnTo>
                  <a:lnTo>
                    <a:pt x="440" y="456"/>
                  </a:lnTo>
                  <a:lnTo>
                    <a:pt x="436" y="470"/>
                  </a:lnTo>
                  <a:lnTo>
                    <a:pt x="284" y="470"/>
                  </a:lnTo>
                  <a:lnTo>
                    <a:pt x="283" y="464"/>
                  </a:lnTo>
                  <a:lnTo>
                    <a:pt x="283" y="458"/>
                  </a:lnTo>
                  <a:lnTo>
                    <a:pt x="283" y="450"/>
                  </a:lnTo>
                  <a:lnTo>
                    <a:pt x="284" y="440"/>
                  </a:lnTo>
                  <a:lnTo>
                    <a:pt x="285" y="429"/>
                  </a:lnTo>
                  <a:lnTo>
                    <a:pt x="286" y="417"/>
                  </a:lnTo>
                  <a:lnTo>
                    <a:pt x="288" y="402"/>
                  </a:lnTo>
                  <a:lnTo>
                    <a:pt x="290" y="388"/>
                  </a:lnTo>
                  <a:lnTo>
                    <a:pt x="294" y="367"/>
                  </a:lnTo>
                  <a:lnTo>
                    <a:pt x="295" y="349"/>
                  </a:lnTo>
                  <a:lnTo>
                    <a:pt x="292" y="335"/>
                  </a:lnTo>
                  <a:lnTo>
                    <a:pt x="288" y="324"/>
                  </a:lnTo>
                  <a:lnTo>
                    <a:pt x="279" y="316"/>
                  </a:lnTo>
                  <a:lnTo>
                    <a:pt x="265" y="311"/>
                  </a:lnTo>
                  <a:lnTo>
                    <a:pt x="248" y="307"/>
                  </a:lnTo>
                  <a:lnTo>
                    <a:pt x="224" y="306"/>
                  </a:lnTo>
                  <a:lnTo>
                    <a:pt x="178" y="306"/>
                  </a:lnTo>
                  <a:close/>
                  <a:moveTo>
                    <a:pt x="196" y="202"/>
                  </a:moveTo>
                  <a:lnTo>
                    <a:pt x="256" y="202"/>
                  </a:lnTo>
                  <a:lnTo>
                    <a:pt x="272" y="202"/>
                  </a:lnTo>
                  <a:lnTo>
                    <a:pt x="287" y="200"/>
                  </a:lnTo>
                  <a:lnTo>
                    <a:pt x="300" y="197"/>
                  </a:lnTo>
                  <a:lnTo>
                    <a:pt x="311" y="193"/>
                  </a:lnTo>
                  <a:lnTo>
                    <a:pt x="319" y="187"/>
                  </a:lnTo>
                  <a:lnTo>
                    <a:pt x="327" y="179"/>
                  </a:lnTo>
                  <a:lnTo>
                    <a:pt x="331" y="169"/>
                  </a:lnTo>
                  <a:lnTo>
                    <a:pt x="335" y="158"/>
                  </a:lnTo>
                  <a:lnTo>
                    <a:pt x="336" y="146"/>
                  </a:lnTo>
                  <a:lnTo>
                    <a:pt x="334" y="136"/>
                  </a:lnTo>
                  <a:lnTo>
                    <a:pt x="329" y="128"/>
                  </a:lnTo>
                  <a:lnTo>
                    <a:pt x="324" y="122"/>
                  </a:lnTo>
                  <a:lnTo>
                    <a:pt x="316" y="116"/>
                  </a:lnTo>
                  <a:lnTo>
                    <a:pt x="306" y="113"/>
                  </a:lnTo>
                  <a:lnTo>
                    <a:pt x="295" y="111"/>
                  </a:lnTo>
                  <a:lnTo>
                    <a:pt x="283" y="110"/>
                  </a:lnTo>
                  <a:lnTo>
                    <a:pt x="212" y="110"/>
                  </a:lnTo>
                  <a:lnTo>
                    <a:pt x="196" y="20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29"/>
            <p:cNvSpPr>
              <a:spLocks noEditPoints="1"/>
            </p:cNvSpPr>
            <p:nvPr/>
          </p:nvSpPr>
          <p:spPr bwMode="auto">
            <a:xfrm>
              <a:off x="5180" y="4172"/>
              <a:ext cx="93" cy="94"/>
            </a:xfrm>
            <a:custGeom>
              <a:avLst/>
              <a:gdLst>
                <a:gd name="T0" fmla="*/ 0 w 469"/>
                <a:gd name="T1" fmla="*/ 0 h 470"/>
                <a:gd name="T2" fmla="*/ 0 w 469"/>
                <a:gd name="T3" fmla="*/ 0 h 470"/>
                <a:gd name="T4" fmla="*/ 0 w 469"/>
                <a:gd name="T5" fmla="*/ 0 h 470"/>
                <a:gd name="T6" fmla="*/ 0 w 469"/>
                <a:gd name="T7" fmla="*/ 0 h 470"/>
                <a:gd name="T8" fmla="*/ 0 w 469"/>
                <a:gd name="T9" fmla="*/ 0 h 470"/>
                <a:gd name="T10" fmla="*/ 0 w 469"/>
                <a:gd name="T11" fmla="*/ 0 h 470"/>
                <a:gd name="T12" fmla="*/ 0 w 469"/>
                <a:gd name="T13" fmla="*/ 0 h 470"/>
                <a:gd name="T14" fmla="*/ 0 w 469"/>
                <a:gd name="T15" fmla="*/ 0 h 470"/>
                <a:gd name="T16" fmla="*/ 0 w 469"/>
                <a:gd name="T17" fmla="*/ 0 h 470"/>
                <a:gd name="T18" fmla="*/ 0 w 469"/>
                <a:gd name="T19" fmla="*/ 0 h 470"/>
                <a:gd name="T20" fmla="*/ 0 w 469"/>
                <a:gd name="T21" fmla="*/ 0 h 470"/>
                <a:gd name="T22" fmla="*/ 0 w 469"/>
                <a:gd name="T23" fmla="*/ 0 h 470"/>
                <a:gd name="T24" fmla="*/ 0 w 469"/>
                <a:gd name="T25" fmla="*/ 0 h 470"/>
                <a:gd name="T26" fmla="*/ 0 w 469"/>
                <a:gd name="T27" fmla="*/ 0 h 470"/>
                <a:gd name="T28" fmla="*/ 0 w 469"/>
                <a:gd name="T29" fmla="*/ 0 h 470"/>
                <a:gd name="T30" fmla="*/ 0 w 469"/>
                <a:gd name="T31" fmla="*/ 0 h 470"/>
                <a:gd name="T32" fmla="*/ 0 w 469"/>
                <a:gd name="T33" fmla="*/ 0 h 470"/>
                <a:gd name="T34" fmla="*/ 0 w 469"/>
                <a:gd name="T35" fmla="*/ 0 h 470"/>
                <a:gd name="T36" fmla="*/ 0 w 469"/>
                <a:gd name="T37" fmla="*/ 0 h 470"/>
                <a:gd name="T38" fmla="*/ 0 w 469"/>
                <a:gd name="T39" fmla="*/ 0 h 470"/>
                <a:gd name="T40" fmla="*/ 0 w 469"/>
                <a:gd name="T41" fmla="*/ 0 h 470"/>
                <a:gd name="T42" fmla="*/ 0 w 469"/>
                <a:gd name="T43" fmla="*/ 0 h 470"/>
                <a:gd name="T44" fmla="*/ 0 w 469"/>
                <a:gd name="T45" fmla="*/ 0 h 470"/>
                <a:gd name="T46" fmla="*/ 0 w 469"/>
                <a:gd name="T47" fmla="*/ 0 h 470"/>
                <a:gd name="T48" fmla="*/ 0 w 469"/>
                <a:gd name="T49" fmla="*/ 0 h 470"/>
                <a:gd name="T50" fmla="*/ 0 w 469"/>
                <a:gd name="T51" fmla="*/ 0 h 470"/>
                <a:gd name="T52" fmla="*/ 0 w 469"/>
                <a:gd name="T53" fmla="*/ 0 h 470"/>
                <a:gd name="T54" fmla="*/ 0 w 469"/>
                <a:gd name="T55" fmla="*/ 0 h 470"/>
                <a:gd name="T56" fmla="*/ 0 w 469"/>
                <a:gd name="T57" fmla="*/ 0 h 470"/>
                <a:gd name="T58" fmla="*/ 0 w 469"/>
                <a:gd name="T59" fmla="*/ 0 h 470"/>
                <a:gd name="T60" fmla="*/ 0 w 469"/>
                <a:gd name="T61" fmla="*/ 0 h 470"/>
                <a:gd name="T62" fmla="*/ 0 w 469"/>
                <a:gd name="T63" fmla="*/ 0 h 470"/>
                <a:gd name="T64" fmla="*/ 0 w 469"/>
                <a:gd name="T65" fmla="*/ 0 h 470"/>
                <a:gd name="T66" fmla="*/ 0 w 469"/>
                <a:gd name="T67" fmla="*/ 0 h 470"/>
                <a:gd name="T68" fmla="*/ 0 w 469"/>
                <a:gd name="T69" fmla="*/ 0 h 470"/>
                <a:gd name="T70" fmla="*/ 0 w 469"/>
                <a:gd name="T71" fmla="*/ 0 h 470"/>
                <a:gd name="T72" fmla="*/ 0 w 469"/>
                <a:gd name="T73" fmla="*/ 0 h 470"/>
                <a:gd name="T74" fmla="*/ 0 w 469"/>
                <a:gd name="T75" fmla="*/ 0 h 470"/>
                <a:gd name="T76" fmla="*/ 0 w 469"/>
                <a:gd name="T77" fmla="*/ 0 h 470"/>
                <a:gd name="T78" fmla="*/ 0 w 469"/>
                <a:gd name="T79" fmla="*/ 0 h 470"/>
                <a:gd name="T80" fmla="*/ 0 w 469"/>
                <a:gd name="T81" fmla="*/ 0 h 470"/>
                <a:gd name="T82" fmla="*/ 0 w 469"/>
                <a:gd name="T83" fmla="*/ 0 h 470"/>
                <a:gd name="T84" fmla="*/ 0 w 469"/>
                <a:gd name="T85" fmla="*/ 0 h 470"/>
                <a:gd name="T86" fmla="*/ 0 w 469"/>
                <a:gd name="T87" fmla="*/ 0 h 470"/>
                <a:gd name="T88" fmla="*/ 0 w 469"/>
                <a:gd name="T89" fmla="*/ 0 h 470"/>
                <a:gd name="T90" fmla="*/ 0 w 469"/>
                <a:gd name="T91" fmla="*/ 0 h 47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69" h="470">
                  <a:moveTo>
                    <a:pt x="0" y="470"/>
                  </a:moveTo>
                  <a:lnTo>
                    <a:pt x="81" y="0"/>
                  </a:lnTo>
                  <a:lnTo>
                    <a:pt x="301" y="0"/>
                  </a:lnTo>
                  <a:lnTo>
                    <a:pt x="320" y="0"/>
                  </a:lnTo>
                  <a:lnTo>
                    <a:pt x="338" y="1"/>
                  </a:lnTo>
                  <a:lnTo>
                    <a:pt x="356" y="4"/>
                  </a:lnTo>
                  <a:lnTo>
                    <a:pt x="372" y="6"/>
                  </a:lnTo>
                  <a:lnTo>
                    <a:pt x="388" y="9"/>
                  </a:lnTo>
                  <a:lnTo>
                    <a:pt x="403" y="12"/>
                  </a:lnTo>
                  <a:lnTo>
                    <a:pt x="416" y="18"/>
                  </a:lnTo>
                  <a:lnTo>
                    <a:pt x="428" y="25"/>
                  </a:lnTo>
                  <a:lnTo>
                    <a:pt x="438" y="31"/>
                  </a:lnTo>
                  <a:lnTo>
                    <a:pt x="448" y="40"/>
                  </a:lnTo>
                  <a:lnTo>
                    <a:pt x="456" y="50"/>
                  </a:lnTo>
                  <a:lnTo>
                    <a:pt x="461" y="60"/>
                  </a:lnTo>
                  <a:lnTo>
                    <a:pt x="465" y="73"/>
                  </a:lnTo>
                  <a:lnTo>
                    <a:pt x="468" y="86"/>
                  </a:lnTo>
                  <a:lnTo>
                    <a:pt x="469" y="102"/>
                  </a:lnTo>
                  <a:lnTo>
                    <a:pt x="467" y="118"/>
                  </a:lnTo>
                  <a:lnTo>
                    <a:pt x="462" y="136"/>
                  </a:lnTo>
                  <a:lnTo>
                    <a:pt x="456" y="152"/>
                  </a:lnTo>
                  <a:lnTo>
                    <a:pt x="447" y="167"/>
                  </a:lnTo>
                  <a:lnTo>
                    <a:pt x="436" y="180"/>
                  </a:lnTo>
                  <a:lnTo>
                    <a:pt x="425" y="193"/>
                  </a:lnTo>
                  <a:lnTo>
                    <a:pt x="414" y="202"/>
                  </a:lnTo>
                  <a:lnTo>
                    <a:pt x="401" y="212"/>
                  </a:lnTo>
                  <a:lnTo>
                    <a:pt x="389" y="220"/>
                  </a:lnTo>
                  <a:lnTo>
                    <a:pt x="405" y="227"/>
                  </a:lnTo>
                  <a:lnTo>
                    <a:pt x="419" y="236"/>
                  </a:lnTo>
                  <a:lnTo>
                    <a:pt x="430" y="247"/>
                  </a:lnTo>
                  <a:lnTo>
                    <a:pt x="438" y="260"/>
                  </a:lnTo>
                  <a:lnTo>
                    <a:pt x="445" y="275"/>
                  </a:lnTo>
                  <a:lnTo>
                    <a:pt x="448" y="292"/>
                  </a:lnTo>
                  <a:lnTo>
                    <a:pt x="448" y="310"/>
                  </a:lnTo>
                  <a:lnTo>
                    <a:pt x="446" y="328"/>
                  </a:lnTo>
                  <a:lnTo>
                    <a:pt x="442" y="347"/>
                  </a:lnTo>
                  <a:lnTo>
                    <a:pt x="436" y="365"/>
                  </a:lnTo>
                  <a:lnTo>
                    <a:pt x="430" y="380"/>
                  </a:lnTo>
                  <a:lnTo>
                    <a:pt x="421" y="395"/>
                  </a:lnTo>
                  <a:lnTo>
                    <a:pt x="411" y="408"/>
                  </a:lnTo>
                  <a:lnTo>
                    <a:pt x="399" y="419"/>
                  </a:lnTo>
                  <a:lnTo>
                    <a:pt x="388" y="430"/>
                  </a:lnTo>
                  <a:lnTo>
                    <a:pt x="373" y="439"/>
                  </a:lnTo>
                  <a:lnTo>
                    <a:pt x="358" y="447"/>
                  </a:lnTo>
                  <a:lnTo>
                    <a:pt x="342" y="453"/>
                  </a:lnTo>
                  <a:lnTo>
                    <a:pt x="325" y="458"/>
                  </a:lnTo>
                  <a:lnTo>
                    <a:pt x="306" y="462"/>
                  </a:lnTo>
                  <a:lnTo>
                    <a:pt x="287" y="465"/>
                  </a:lnTo>
                  <a:lnTo>
                    <a:pt x="267" y="468"/>
                  </a:lnTo>
                  <a:lnTo>
                    <a:pt x="246" y="470"/>
                  </a:lnTo>
                  <a:lnTo>
                    <a:pt x="224" y="470"/>
                  </a:lnTo>
                  <a:lnTo>
                    <a:pt x="0" y="470"/>
                  </a:lnTo>
                  <a:close/>
                  <a:moveTo>
                    <a:pt x="184" y="273"/>
                  </a:moveTo>
                  <a:lnTo>
                    <a:pt x="169" y="360"/>
                  </a:lnTo>
                  <a:lnTo>
                    <a:pt x="235" y="360"/>
                  </a:lnTo>
                  <a:lnTo>
                    <a:pt x="248" y="360"/>
                  </a:lnTo>
                  <a:lnTo>
                    <a:pt x="261" y="358"/>
                  </a:lnTo>
                  <a:lnTo>
                    <a:pt x="273" y="356"/>
                  </a:lnTo>
                  <a:lnTo>
                    <a:pt x="283" y="352"/>
                  </a:lnTo>
                  <a:lnTo>
                    <a:pt x="292" y="346"/>
                  </a:lnTo>
                  <a:lnTo>
                    <a:pt x="299" y="339"/>
                  </a:lnTo>
                  <a:lnTo>
                    <a:pt x="304" y="330"/>
                  </a:lnTo>
                  <a:lnTo>
                    <a:pt x="308" y="317"/>
                  </a:lnTo>
                  <a:lnTo>
                    <a:pt x="309" y="304"/>
                  </a:lnTo>
                  <a:lnTo>
                    <a:pt x="305" y="293"/>
                  </a:lnTo>
                  <a:lnTo>
                    <a:pt x="300" y="285"/>
                  </a:lnTo>
                  <a:lnTo>
                    <a:pt x="291" y="280"/>
                  </a:lnTo>
                  <a:lnTo>
                    <a:pt x="279" y="276"/>
                  </a:lnTo>
                  <a:lnTo>
                    <a:pt x="265" y="274"/>
                  </a:lnTo>
                  <a:lnTo>
                    <a:pt x="250" y="273"/>
                  </a:lnTo>
                  <a:lnTo>
                    <a:pt x="233" y="273"/>
                  </a:lnTo>
                  <a:lnTo>
                    <a:pt x="184" y="273"/>
                  </a:lnTo>
                  <a:close/>
                  <a:moveTo>
                    <a:pt x="212" y="110"/>
                  </a:moveTo>
                  <a:lnTo>
                    <a:pt x="199" y="188"/>
                  </a:lnTo>
                  <a:lnTo>
                    <a:pt x="262" y="188"/>
                  </a:lnTo>
                  <a:lnTo>
                    <a:pt x="273" y="187"/>
                  </a:lnTo>
                  <a:lnTo>
                    <a:pt x="284" y="186"/>
                  </a:lnTo>
                  <a:lnTo>
                    <a:pt x="292" y="183"/>
                  </a:lnTo>
                  <a:lnTo>
                    <a:pt x="301" y="178"/>
                  </a:lnTo>
                  <a:lnTo>
                    <a:pt x="309" y="173"/>
                  </a:lnTo>
                  <a:lnTo>
                    <a:pt x="314" y="165"/>
                  </a:lnTo>
                  <a:lnTo>
                    <a:pt x="318" y="157"/>
                  </a:lnTo>
                  <a:lnTo>
                    <a:pt x="320" y="147"/>
                  </a:lnTo>
                  <a:lnTo>
                    <a:pt x="322" y="135"/>
                  </a:lnTo>
                  <a:lnTo>
                    <a:pt x="319" y="126"/>
                  </a:lnTo>
                  <a:lnTo>
                    <a:pt x="314" y="120"/>
                  </a:lnTo>
                  <a:lnTo>
                    <a:pt x="308" y="115"/>
                  </a:lnTo>
                  <a:lnTo>
                    <a:pt x="299" y="112"/>
                  </a:lnTo>
                  <a:lnTo>
                    <a:pt x="288" y="111"/>
                  </a:lnTo>
                  <a:lnTo>
                    <a:pt x="277" y="110"/>
                  </a:lnTo>
                  <a:lnTo>
                    <a:pt x="265" y="110"/>
                  </a:lnTo>
                  <a:lnTo>
                    <a:pt x="212" y="1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30"/>
            <p:cNvSpPr>
              <a:spLocks/>
            </p:cNvSpPr>
            <p:nvPr/>
          </p:nvSpPr>
          <p:spPr bwMode="auto">
            <a:xfrm>
              <a:off x="5285" y="4172"/>
              <a:ext cx="98" cy="96"/>
            </a:xfrm>
            <a:custGeom>
              <a:avLst/>
              <a:gdLst>
                <a:gd name="T0" fmla="*/ 0 w 494"/>
                <a:gd name="T1" fmla="*/ 0 h 482"/>
                <a:gd name="T2" fmla="*/ 0 w 494"/>
                <a:gd name="T3" fmla="*/ 0 h 482"/>
                <a:gd name="T4" fmla="*/ 0 w 494"/>
                <a:gd name="T5" fmla="*/ 0 h 482"/>
                <a:gd name="T6" fmla="*/ 0 w 494"/>
                <a:gd name="T7" fmla="*/ 0 h 482"/>
                <a:gd name="T8" fmla="*/ 0 w 494"/>
                <a:gd name="T9" fmla="*/ 0 h 482"/>
                <a:gd name="T10" fmla="*/ 0 w 494"/>
                <a:gd name="T11" fmla="*/ 0 h 482"/>
                <a:gd name="T12" fmla="*/ 0 w 494"/>
                <a:gd name="T13" fmla="*/ 0 h 482"/>
                <a:gd name="T14" fmla="*/ 0 w 494"/>
                <a:gd name="T15" fmla="*/ 0 h 482"/>
                <a:gd name="T16" fmla="*/ 0 w 494"/>
                <a:gd name="T17" fmla="*/ 0 h 482"/>
                <a:gd name="T18" fmla="*/ 0 w 494"/>
                <a:gd name="T19" fmla="*/ 0 h 482"/>
                <a:gd name="T20" fmla="*/ 0 w 494"/>
                <a:gd name="T21" fmla="*/ 0 h 482"/>
                <a:gd name="T22" fmla="*/ 0 w 494"/>
                <a:gd name="T23" fmla="*/ 0 h 482"/>
                <a:gd name="T24" fmla="*/ 0 w 494"/>
                <a:gd name="T25" fmla="*/ 0 h 482"/>
                <a:gd name="T26" fmla="*/ 0 w 494"/>
                <a:gd name="T27" fmla="*/ 0 h 482"/>
                <a:gd name="T28" fmla="*/ 0 w 494"/>
                <a:gd name="T29" fmla="*/ 0 h 482"/>
                <a:gd name="T30" fmla="*/ 0 w 494"/>
                <a:gd name="T31" fmla="*/ 0 h 482"/>
                <a:gd name="T32" fmla="*/ 0 w 494"/>
                <a:gd name="T33" fmla="*/ 0 h 482"/>
                <a:gd name="T34" fmla="*/ 0 w 494"/>
                <a:gd name="T35" fmla="*/ 0 h 482"/>
                <a:gd name="T36" fmla="*/ 0 w 494"/>
                <a:gd name="T37" fmla="*/ 0 h 482"/>
                <a:gd name="T38" fmla="*/ 0 w 494"/>
                <a:gd name="T39" fmla="*/ 0 h 482"/>
                <a:gd name="T40" fmla="*/ 0 w 494"/>
                <a:gd name="T41" fmla="*/ 0 h 482"/>
                <a:gd name="T42" fmla="*/ 0 w 494"/>
                <a:gd name="T43" fmla="*/ 0 h 482"/>
                <a:gd name="T44" fmla="*/ 0 w 494"/>
                <a:gd name="T45" fmla="*/ 0 h 482"/>
                <a:gd name="T46" fmla="*/ 0 w 494"/>
                <a:gd name="T47" fmla="*/ 0 h 482"/>
                <a:gd name="T48" fmla="*/ 0 w 494"/>
                <a:gd name="T49" fmla="*/ 0 h 482"/>
                <a:gd name="T50" fmla="*/ 0 w 494"/>
                <a:gd name="T51" fmla="*/ 0 h 482"/>
                <a:gd name="T52" fmla="*/ 0 w 494"/>
                <a:gd name="T53" fmla="*/ 0 h 482"/>
                <a:gd name="T54" fmla="*/ 0 w 494"/>
                <a:gd name="T55" fmla="*/ 0 h 482"/>
                <a:gd name="T56" fmla="*/ 0 w 494"/>
                <a:gd name="T57" fmla="*/ 0 h 482"/>
                <a:gd name="T58" fmla="*/ 0 w 494"/>
                <a:gd name="T59" fmla="*/ 0 h 482"/>
                <a:gd name="T60" fmla="*/ 0 w 494"/>
                <a:gd name="T61" fmla="*/ 0 h 482"/>
                <a:gd name="T62" fmla="*/ 0 w 494"/>
                <a:gd name="T63" fmla="*/ 0 h 482"/>
                <a:gd name="T64" fmla="*/ 0 w 494"/>
                <a:gd name="T65" fmla="*/ 0 h 482"/>
                <a:gd name="T66" fmla="*/ 0 w 494"/>
                <a:gd name="T67" fmla="*/ 0 h 482"/>
                <a:gd name="T68" fmla="*/ 0 w 494"/>
                <a:gd name="T69" fmla="*/ 0 h 482"/>
                <a:gd name="T70" fmla="*/ 0 w 494"/>
                <a:gd name="T71" fmla="*/ 0 h 482"/>
                <a:gd name="T72" fmla="*/ 0 w 494"/>
                <a:gd name="T73" fmla="*/ 0 h 482"/>
                <a:gd name="T74" fmla="*/ 0 w 494"/>
                <a:gd name="T75" fmla="*/ 0 h 482"/>
                <a:gd name="T76" fmla="*/ 0 w 494"/>
                <a:gd name="T77" fmla="*/ 0 h 482"/>
                <a:gd name="T78" fmla="*/ 0 w 494"/>
                <a:gd name="T79" fmla="*/ 0 h 482"/>
                <a:gd name="T80" fmla="*/ 0 w 494"/>
                <a:gd name="T81" fmla="*/ 0 h 482"/>
                <a:gd name="T82" fmla="*/ 0 w 494"/>
                <a:gd name="T83" fmla="*/ 0 h 482"/>
                <a:gd name="T84" fmla="*/ 0 w 494"/>
                <a:gd name="T85" fmla="*/ 0 h 482"/>
                <a:gd name="T86" fmla="*/ 0 w 494"/>
                <a:gd name="T87" fmla="*/ 0 h 482"/>
                <a:gd name="T88" fmla="*/ 0 w 494"/>
                <a:gd name="T89" fmla="*/ 0 h 482"/>
                <a:gd name="T90" fmla="*/ 0 w 494"/>
                <a:gd name="T91" fmla="*/ 0 h 482"/>
                <a:gd name="T92" fmla="*/ 0 w 494"/>
                <a:gd name="T93" fmla="*/ 0 h 482"/>
                <a:gd name="T94" fmla="*/ 0 w 494"/>
                <a:gd name="T95" fmla="*/ 0 h 482"/>
                <a:gd name="T96" fmla="*/ 0 w 494"/>
                <a:gd name="T97" fmla="*/ 0 h 482"/>
                <a:gd name="T98" fmla="*/ 0 w 494"/>
                <a:gd name="T99" fmla="*/ 0 h 482"/>
                <a:gd name="T100" fmla="*/ 0 w 494"/>
                <a:gd name="T101" fmla="*/ 0 h 482"/>
                <a:gd name="T102" fmla="*/ 0 w 494"/>
                <a:gd name="T103" fmla="*/ 0 h 482"/>
                <a:gd name="T104" fmla="*/ 0 w 494"/>
                <a:gd name="T105" fmla="*/ 0 h 482"/>
                <a:gd name="T106" fmla="*/ 0 w 494"/>
                <a:gd name="T107" fmla="*/ 0 h 482"/>
                <a:gd name="T108" fmla="*/ 0 w 494"/>
                <a:gd name="T109" fmla="*/ 0 h 48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94" h="482">
                  <a:moveTo>
                    <a:pt x="52" y="0"/>
                  </a:moveTo>
                  <a:lnTo>
                    <a:pt x="202" y="0"/>
                  </a:lnTo>
                  <a:lnTo>
                    <a:pt x="154" y="281"/>
                  </a:lnTo>
                  <a:lnTo>
                    <a:pt x="151" y="297"/>
                  </a:lnTo>
                  <a:lnTo>
                    <a:pt x="150" y="314"/>
                  </a:lnTo>
                  <a:lnTo>
                    <a:pt x="151" y="328"/>
                  </a:lnTo>
                  <a:lnTo>
                    <a:pt x="156" y="342"/>
                  </a:lnTo>
                  <a:lnTo>
                    <a:pt x="163" y="352"/>
                  </a:lnTo>
                  <a:lnTo>
                    <a:pt x="174" y="360"/>
                  </a:lnTo>
                  <a:lnTo>
                    <a:pt x="189" y="365"/>
                  </a:lnTo>
                  <a:lnTo>
                    <a:pt x="210" y="367"/>
                  </a:lnTo>
                  <a:lnTo>
                    <a:pt x="228" y="366"/>
                  </a:lnTo>
                  <a:lnTo>
                    <a:pt x="244" y="360"/>
                  </a:lnTo>
                  <a:lnTo>
                    <a:pt x="258" y="353"/>
                  </a:lnTo>
                  <a:lnTo>
                    <a:pt x="269" y="343"/>
                  </a:lnTo>
                  <a:lnTo>
                    <a:pt x="278" y="331"/>
                  </a:lnTo>
                  <a:lnTo>
                    <a:pt x="284" y="316"/>
                  </a:lnTo>
                  <a:lnTo>
                    <a:pt x="290" y="300"/>
                  </a:lnTo>
                  <a:lnTo>
                    <a:pt x="294" y="281"/>
                  </a:lnTo>
                  <a:lnTo>
                    <a:pt x="343" y="0"/>
                  </a:lnTo>
                  <a:lnTo>
                    <a:pt x="494" y="0"/>
                  </a:lnTo>
                  <a:lnTo>
                    <a:pt x="448" y="265"/>
                  </a:lnTo>
                  <a:lnTo>
                    <a:pt x="442" y="293"/>
                  </a:lnTo>
                  <a:lnTo>
                    <a:pt x="436" y="317"/>
                  </a:lnTo>
                  <a:lnTo>
                    <a:pt x="427" y="342"/>
                  </a:lnTo>
                  <a:lnTo>
                    <a:pt x="418" y="363"/>
                  </a:lnTo>
                  <a:lnTo>
                    <a:pt x="408" y="383"/>
                  </a:lnTo>
                  <a:lnTo>
                    <a:pt x="395" y="400"/>
                  </a:lnTo>
                  <a:lnTo>
                    <a:pt x="382" y="416"/>
                  </a:lnTo>
                  <a:lnTo>
                    <a:pt x="367" y="430"/>
                  </a:lnTo>
                  <a:lnTo>
                    <a:pt x="350" y="442"/>
                  </a:lnTo>
                  <a:lnTo>
                    <a:pt x="332" y="453"/>
                  </a:lnTo>
                  <a:lnTo>
                    <a:pt x="313" y="462"/>
                  </a:lnTo>
                  <a:lnTo>
                    <a:pt x="291" y="469"/>
                  </a:lnTo>
                  <a:lnTo>
                    <a:pt x="268" y="475"/>
                  </a:lnTo>
                  <a:lnTo>
                    <a:pt x="244" y="479"/>
                  </a:lnTo>
                  <a:lnTo>
                    <a:pt x="218" y="481"/>
                  </a:lnTo>
                  <a:lnTo>
                    <a:pt x="190" y="482"/>
                  </a:lnTo>
                  <a:lnTo>
                    <a:pt x="164" y="481"/>
                  </a:lnTo>
                  <a:lnTo>
                    <a:pt x="141" y="480"/>
                  </a:lnTo>
                  <a:lnTo>
                    <a:pt x="118" y="475"/>
                  </a:lnTo>
                  <a:lnTo>
                    <a:pt x="97" y="471"/>
                  </a:lnTo>
                  <a:lnTo>
                    <a:pt x="79" y="464"/>
                  </a:lnTo>
                  <a:lnTo>
                    <a:pt x="62" y="456"/>
                  </a:lnTo>
                  <a:lnTo>
                    <a:pt x="48" y="446"/>
                  </a:lnTo>
                  <a:lnTo>
                    <a:pt x="35" y="435"/>
                  </a:lnTo>
                  <a:lnTo>
                    <a:pt x="24" y="420"/>
                  </a:lnTo>
                  <a:lnTo>
                    <a:pt x="14" y="405"/>
                  </a:lnTo>
                  <a:lnTo>
                    <a:pt x="7" y="387"/>
                  </a:lnTo>
                  <a:lnTo>
                    <a:pt x="3" y="367"/>
                  </a:lnTo>
                  <a:lnTo>
                    <a:pt x="0" y="345"/>
                  </a:lnTo>
                  <a:lnTo>
                    <a:pt x="0" y="321"/>
                  </a:lnTo>
                  <a:lnTo>
                    <a:pt x="1" y="294"/>
                  </a:lnTo>
                  <a:lnTo>
                    <a:pt x="5" y="26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31"/>
            <p:cNvSpPr>
              <a:spLocks/>
            </p:cNvSpPr>
            <p:nvPr/>
          </p:nvSpPr>
          <p:spPr bwMode="auto">
            <a:xfrm>
              <a:off x="5385" y="4169"/>
              <a:ext cx="88" cy="99"/>
            </a:xfrm>
            <a:custGeom>
              <a:avLst/>
              <a:gdLst>
                <a:gd name="T0" fmla="*/ 0 w 439"/>
                <a:gd name="T1" fmla="*/ 0 h 494"/>
                <a:gd name="T2" fmla="*/ 0 w 439"/>
                <a:gd name="T3" fmla="*/ 0 h 494"/>
                <a:gd name="T4" fmla="*/ 0 w 439"/>
                <a:gd name="T5" fmla="*/ 0 h 494"/>
                <a:gd name="T6" fmla="*/ 0 w 439"/>
                <a:gd name="T7" fmla="*/ 0 h 494"/>
                <a:gd name="T8" fmla="*/ 0 w 439"/>
                <a:gd name="T9" fmla="*/ 0 h 494"/>
                <a:gd name="T10" fmla="*/ 0 w 439"/>
                <a:gd name="T11" fmla="*/ 0 h 494"/>
                <a:gd name="T12" fmla="*/ 0 w 439"/>
                <a:gd name="T13" fmla="*/ 0 h 494"/>
                <a:gd name="T14" fmla="*/ 0 w 439"/>
                <a:gd name="T15" fmla="*/ 0 h 494"/>
                <a:gd name="T16" fmla="*/ 0 w 439"/>
                <a:gd name="T17" fmla="*/ 0 h 494"/>
                <a:gd name="T18" fmla="*/ 0 w 439"/>
                <a:gd name="T19" fmla="*/ 0 h 494"/>
                <a:gd name="T20" fmla="*/ 0 w 439"/>
                <a:gd name="T21" fmla="*/ 0 h 494"/>
                <a:gd name="T22" fmla="*/ 0 w 439"/>
                <a:gd name="T23" fmla="*/ 0 h 494"/>
                <a:gd name="T24" fmla="*/ 0 w 439"/>
                <a:gd name="T25" fmla="*/ 0 h 494"/>
                <a:gd name="T26" fmla="*/ 0 w 439"/>
                <a:gd name="T27" fmla="*/ 0 h 494"/>
                <a:gd name="T28" fmla="*/ 0 w 439"/>
                <a:gd name="T29" fmla="*/ 0 h 494"/>
                <a:gd name="T30" fmla="*/ 0 w 439"/>
                <a:gd name="T31" fmla="*/ 0 h 494"/>
                <a:gd name="T32" fmla="*/ 0 w 439"/>
                <a:gd name="T33" fmla="*/ 0 h 494"/>
                <a:gd name="T34" fmla="*/ 0 w 439"/>
                <a:gd name="T35" fmla="*/ 0 h 494"/>
                <a:gd name="T36" fmla="*/ 0 w 439"/>
                <a:gd name="T37" fmla="*/ 0 h 494"/>
                <a:gd name="T38" fmla="*/ 0 w 439"/>
                <a:gd name="T39" fmla="*/ 0 h 494"/>
                <a:gd name="T40" fmla="*/ 0 w 439"/>
                <a:gd name="T41" fmla="*/ 0 h 494"/>
                <a:gd name="T42" fmla="*/ 0 w 439"/>
                <a:gd name="T43" fmla="*/ 0 h 494"/>
                <a:gd name="T44" fmla="*/ 0 w 439"/>
                <a:gd name="T45" fmla="*/ 0 h 494"/>
                <a:gd name="T46" fmla="*/ 0 w 439"/>
                <a:gd name="T47" fmla="*/ 0 h 494"/>
                <a:gd name="T48" fmla="*/ 0 w 439"/>
                <a:gd name="T49" fmla="*/ 0 h 494"/>
                <a:gd name="T50" fmla="*/ 0 w 439"/>
                <a:gd name="T51" fmla="*/ 0 h 494"/>
                <a:gd name="T52" fmla="*/ 0 w 439"/>
                <a:gd name="T53" fmla="*/ 0 h 494"/>
                <a:gd name="T54" fmla="*/ 0 w 439"/>
                <a:gd name="T55" fmla="*/ 0 h 494"/>
                <a:gd name="T56" fmla="*/ 0 w 439"/>
                <a:gd name="T57" fmla="*/ 0 h 494"/>
                <a:gd name="T58" fmla="*/ 0 w 439"/>
                <a:gd name="T59" fmla="*/ 0 h 494"/>
                <a:gd name="T60" fmla="*/ 0 w 439"/>
                <a:gd name="T61" fmla="*/ 0 h 494"/>
                <a:gd name="T62" fmla="*/ 0 w 439"/>
                <a:gd name="T63" fmla="*/ 0 h 494"/>
                <a:gd name="T64" fmla="*/ 0 w 439"/>
                <a:gd name="T65" fmla="*/ 0 h 494"/>
                <a:gd name="T66" fmla="*/ 0 w 439"/>
                <a:gd name="T67" fmla="*/ 0 h 494"/>
                <a:gd name="T68" fmla="*/ 0 w 439"/>
                <a:gd name="T69" fmla="*/ 0 h 494"/>
                <a:gd name="T70" fmla="*/ 0 w 439"/>
                <a:gd name="T71" fmla="*/ 0 h 494"/>
                <a:gd name="T72" fmla="*/ 0 w 439"/>
                <a:gd name="T73" fmla="*/ 0 h 494"/>
                <a:gd name="T74" fmla="*/ 0 w 439"/>
                <a:gd name="T75" fmla="*/ 0 h 494"/>
                <a:gd name="T76" fmla="*/ 0 w 439"/>
                <a:gd name="T77" fmla="*/ 0 h 494"/>
                <a:gd name="T78" fmla="*/ 0 w 439"/>
                <a:gd name="T79" fmla="*/ 0 h 494"/>
                <a:gd name="T80" fmla="*/ 0 w 439"/>
                <a:gd name="T81" fmla="*/ 0 h 494"/>
                <a:gd name="T82" fmla="*/ 0 w 439"/>
                <a:gd name="T83" fmla="*/ 0 h 494"/>
                <a:gd name="T84" fmla="*/ 0 w 439"/>
                <a:gd name="T85" fmla="*/ 0 h 494"/>
                <a:gd name="T86" fmla="*/ 0 w 439"/>
                <a:gd name="T87" fmla="*/ 0 h 494"/>
                <a:gd name="T88" fmla="*/ 0 w 439"/>
                <a:gd name="T89" fmla="*/ 0 h 494"/>
                <a:gd name="T90" fmla="*/ 0 w 439"/>
                <a:gd name="T91" fmla="*/ 0 h 494"/>
                <a:gd name="T92" fmla="*/ 0 w 439"/>
                <a:gd name="T93" fmla="*/ 0 h 49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9" h="494">
                  <a:moveTo>
                    <a:pt x="296" y="148"/>
                  </a:moveTo>
                  <a:lnTo>
                    <a:pt x="295" y="137"/>
                  </a:lnTo>
                  <a:lnTo>
                    <a:pt x="292" y="128"/>
                  </a:lnTo>
                  <a:lnTo>
                    <a:pt x="286" y="122"/>
                  </a:lnTo>
                  <a:lnTo>
                    <a:pt x="280" y="116"/>
                  </a:lnTo>
                  <a:lnTo>
                    <a:pt x="276" y="114"/>
                  </a:lnTo>
                  <a:lnTo>
                    <a:pt x="272" y="113"/>
                  </a:lnTo>
                  <a:lnTo>
                    <a:pt x="268" y="112"/>
                  </a:lnTo>
                  <a:lnTo>
                    <a:pt x="263" y="111"/>
                  </a:lnTo>
                  <a:lnTo>
                    <a:pt x="258" y="109"/>
                  </a:lnTo>
                  <a:lnTo>
                    <a:pt x="253" y="108"/>
                  </a:lnTo>
                  <a:lnTo>
                    <a:pt x="248" y="108"/>
                  </a:lnTo>
                  <a:lnTo>
                    <a:pt x="242" y="108"/>
                  </a:lnTo>
                  <a:lnTo>
                    <a:pt x="230" y="108"/>
                  </a:lnTo>
                  <a:lnTo>
                    <a:pt x="221" y="111"/>
                  </a:lnTo>
                  <a:lnTo>
                    <a:pt x="212" y="113"/>
                  </a:lnTo>
                  <a:lnTo>
                    <a:pt x="205" y="115"/>
                  </a:lnTo>
                  <a:lnTo>
                    <a:pt x="199" y="119"/>
                  </a:lnTo>
                  <a:lnTo>
                    <a:pt x="195" y="124"/>
                  </a:lnTo>
                  <a:lnTo>
                    <a:pt x="191" y="129"/>
                  </a:lnTo>
                  <a:lnTo>
                    <a:pt x="190" y="135"/>
                  </a:lnTo>
                  <a:lnTo>
                    <a:pt x="191" y="147"/>
                  </a:lnTo>
                  <a:lnTo>
                    <a:pt x="198" y="157"/>
                  </a:lnTo>
                  <a:lnTo>
                    <a:pt x="210" y="165"/>
                  </a:lnTo>
                  <a:lnTo>
                    <a:pt x="225" y="171"/>
                  </a:lnTo>
                  <a:lnTo>
                    <a:pt x="243" y="178"/>
                  </a:lnTo>
                  <a:lnTo>
                    <a:pt x="265" y="184"/>
                  </a:lnTo>
                  <a:lnTo>
                    <a:pt x="288" y="189"/>
                  </a:lnTo>
                  <a:lnTo>
                    <a:pt x="311" y="196"/>
                  </a:lnTo>
                  <a:lnTo>
                    <a:pt x="335" y="203"/>
                  </a:lnTo>
                  <a:lnTo>
                    <a:pt x="357" y="213"/>
                  </a:lnTo>
                  <a:lnTo>
                    <a:pt x="377" y="226"/>
                  </a:lnTo>
                  <a:lnTo>
                    <a:pt x="395" y="240"/>
                  </a:lnTo>
                  <a:lnTo>
                    <a:pt x="409" y="256"/>
                  </a:lnTo>
                  <a:lnTo>
                    <a:pt x="417" y="277"/>
                  </a:lnTo>
                  <a:lnTo>
                    <a:pt x="422" y="303"/>
                  </a:lnTo>
                  <a:lnTo>
                    <a:pt x="420" y="333"/>
                  </a:lnTo>
                  <a:lnTo>
                    <a:pt x="415" y="353"/>
                  </a:lnTo>
                  <a:lnTo>
                    <a:pt x="409" y="370"/>
                  </a:lnTo>
                  <a:lnTo>
                    <a:pt x="401" y="388"/>
                  </a:lnTo>
                  <a:lnTo>
                    <a:pt x="391" y="403"/>
                  </a:lnTo>
                  <a:lnTo>
                    <a:pt x="381" y="418"/>
                  </a:lnTo>
                  <a:lnTo>
                    <a:pt x="369" y="431"/>
                  </a:lnTo>
                  <a:lnTo>
                    <a:pt x="355" y="443"/>
                  </a:lnTo>
                  <a:lnTo>
                    <a:pt x="339" y="454"/>
                  </a:lnTo>
                  <a:lnTo>
                    <a:pt x="322" y="463"/>
                  </a:lnTo>
                  <a:lnTo>
                    <a:pt x="305" y="472"/>
                  </a:lnTo>
                  <a:lnTo>
                    <a:pt x="285" y="479"/>
                  </a:lnTo>
                  <a:lnTo>
                    <a:pt x="266" y="484"/>
                  </a:lnTo>
                  <a:lnTo>
                    <a:pt x="245" y="489"/>
                  </a:lnTo>
                  <a:lnTo>
                    <a:pt x="224" y="492"/>
                  </a:lnTo>
                  <a:lnTo>
                    <a:pt x="201" y="493"/>
                  </a:lnTo>
                  <a:lnTo>
                    <a:pt x="177" y="494"/>
                  </a:lnTo>
                  <a:lnTo>
                    <a:pt x="156" y="493"/>
                  </a:lnTo>
                  <a:lnTo>
                    <a:pt x="134" y="491"/>
                  </a:lnTo>
                  <a:lnTo>
                    <a:pt x="115" y="486"/>
                  </a:lnTo>
                  <a:lnTo>
                    <a:pt x="97" y="482"/>
                  </a:lnTo>
                  <a:lnTo>
                    <a:pt x="80" y="475"/>
                  </a:lnTo>
                  <a:lnTo>
                    <a:pt x="65" y="466"/>
                  </a:lnTo>
                  <a:lnTo>
                    <a:pt x="52" y="458"/>
                  </a:lnTo>
                  <a:lnTo>
                    <a:pt x="39" y="448"/>
                  </a:lnTo>
                  <a:lnTo>
                    <a:pt x="29" y="437"/>
                  </a:lnTo>
                  <a:lnTo>
                    <a:pt x="19" y="424"/>
                  </a:lnTo>
                  <a:lnTo>
                    <a:pt x="12" y="411"/>
                  </a:lnTo>
                  <a:lnTo>
                    <a:pt x="6" y="398"/>
                  </a:lnTo>
                  <a:lnTo>
                    <a:pt x="2" y="384"/>
                  </a:lnTo>
                  <a:lnTo>
                    <a:pt x="0" y="368"/>
                  </a:lnTo>
                  <a:lnTo>
                    <a:pt x="0" y="353"/>
                  </a:lnTo>
                  <a:lnTo>
                    <a:pt x="1" y="337"/>
                  </a:lnTo>
                  <a:lnTo>
                    <a:pt x="145" y="337"/>
                  </a:lnTo>
                  <a:lnTo>
                    <a:pt x="145" y="343"/>
                  </a:lnTo>
                  <a:lnTo>
                    <a:pt x="146" y="348"/>
                  </a:lnTo>
                  <a:lnTo>
                    <a:pt x="148" y="354"/>
                  </a:lnTo>
                  <a:lnTo>
                    <a:pt x="150" y="358"/>
                  </a:lnTo>
                  <a:lnTo>
                    <a:pt x="152" y="363"/>
                  </a:lnTo>
                  <a:lnTo>
                    <a:pt x="156" y="367"/>
                  </a:lnTo>
                  <a:lnTo>
                    <a:pt x="159" y="370"/>
                  </a:lnTo>
                  <a:lnTo>
                    <a:pt x="163" y="374"/>
                  </a:lnTo>
                  <a:lnTo>
                    <a:pt x="168" y="377"/>
                  </a:lnTo>
                  <a:lnTo>
                    <a:pt x="172" y="379"/>
                  </a:lnTo>
                  <a:lnTo>
                    <a:pt x="177" y="381"/>
                  </a:lnTo>
                  <a:lnTo>
                    <a:pt x="183" y="382"/>
                  </a:lnTo>
                  <a:lnTo>
                    <a:pt x="187" y="385"/>
                  </a:lnTo>
                  <a:lnTo>
                    <a:pt x="193" y="385"/>
                  </a:lnTo>
                  <a:lnTo>
                    <a:pt x="199" y="386"/>
                  </a:lnTo>
                  <a:lnTo>
                    <a:pt x="204" y="386"/>
                  </a:lnTo>
                  <a:lnTo>
                    <a:pt x="218" y="385"/>
                  </a:lnTo>
                  <a:lnTo>
                    <a:pt x="230" y="384"/>
                  </a:lnTo>
                  <a:lnTo>
                    <a:pt x="242" y="380"/>
                  </a:lnTo>
                  <a:lnTo>
                    <a:pt x="252" y="377"/>
                  </a:lnTo>
                  <a:lnTo>
                    <a:pt x="259" y="372"/>
                  </a:lnTo>
                  <a:lnTo>
                    <a:pt x="266" y="366"/>
                  </a:lnTo>
                  <a:lnTo>
                    <a:pt x="270" y="359"/>
                  </a:lnTo>
                  <a:lnTo>
                    <a:pt x="272" y="351"/>
                  </a:lnTo>
                  <a:lnTo>
                    <a:pt x="271" y="339"/>
                  </a:lnTo>
                  <a:lnTo>
                    <a:pt x="265" y="329"/>
                  </a:lnTo>
                  <a:lnTo>
                    <a:pt x="253" y="322"/>
                  </a:lnTo>
                  <a:lnTo>
                    <a:pt x="237" y="315"/>
                  </a:lnTo>
                  <a:lnTo>
                    <a:pt x="218" y="309"/>
                  </a:lnTo>
                  <a:lnTo>
                    <a:pt x="197" y="304"/>
                  </a:lnTo>
                  <a:lnTo>
                    <a:pt x="174" y="298"/>
                  </a:lnTo>
                  <a:lnTo>
                    <a:pt x="150" y="292"/>
                  </a:lnTo>
                  <a:lnTo>
                    <a:pt x="127" y="283"/>
                  </a:lnTo>
                  <a:lnTo>
                    <a:pt x="105" y="274"/>
                  </a:lnTo>
                  <a:lnTo>
                    <a:pt x="85" y="262"/>
                  </a:lnTo>
                  <a:lnTo>
                    <a:pt x="67" y="247"/>
                  </a:lnTo>
                  <a:lnTo>
                    <a:pt x="54" y="229"/>
                  </a:lnTo>
                  <a:lnTo>
                    <a:pt x="44" y="207"/>
                  </a:lnTo>
                  <a:lnTo>
                    <a:pt x="41" y="180"/>
                  </a:lnTo>
                  <a:lnTo>
                    <a:pt x="43" y="149"/>
                  </a:lnTo>
                  <a:lnTo>
                    <a:pt x="47" y="132"/>
                  </a:lnTo>
                  <a:lnTo>
                    <a:pt x="53" y="114"/>
                  </a:lnTo>
                  <a:lnTo>
                    <a:pt x="60" y="98"/>
                  </a:lnTo>
                  <a:lnTo>
                    <a:pt x="69" y="84"/>
                  </a:lnTo>
                  <a:lnTo>
                    <a:pt x="80" y="71"/>
                  </a:lnTo>
                  <a:lnTo>
                    <a:pt x="92" y="59"/>
                  </a:lnTo>
                  <a:lnTo>
                    <a:pt x="105" y="48"/>
                  </a:lnTo>
                  <a:lnTo>
                    <a:pt x="119" y="38"/>
                  </a:lnTo>
                  <a:lnTo>
                    <a:pt x="135" y="29"/>
                  </a:lnTo>
                  <a:lnTo>
                    <a:pt x="151" y="21"/>
                  </a:lnTo>
                  <a:lnTo>
                    <a:pt x="169" y="14"/>
                  </a:lnTo>
                  <a:lnTo>
                    <a:pt x="187" y="9"/>
                  </a:lnTo>
                  <a:lnTo>
                    <a:pt x="206" y="6"/>
                  </a:lnTo>
                  <a:lnTo>
                    <a:pt x="226" y="2"/>
                  </a:lnTo>
                  <a:lnTo>
                    <a:pt x="246" y="1"/>
                  </a:lnTo>
                  <a:lnTo>
                    <a:pt x="268" y="0"/>
                  </a:lnTo>
                  <a:lnTo>
                    <a:pt x="291" y="1"/>
                  </a:lnTo>
                  <a:lnTo>
                    <a:pt x="312" y="3"/>
                  </a:lnTo>
                  <a:lnTo>
                    <a:pt x="332" y="7"/>
                  </a:lnTo>
                  <a:lnTo>
                    <a:pt x="349" y="12"/>
                  </a:lnTo>
                  <a:lnTo>
                    <a:pt x="365" y="18"/>
                  </a:lnTo>
                  <a:lnTo>
                    <a:pt x="380" y="25"/>
                  </a:lnTo>
                  <a:lnTo>
                    <a:pt x="391" y="34"/>
                  </a:lnTo>
                  <a:lnTo>
                    <a:pt x="402" y="43"/>
                  </a:lnTo>
                  <a:lnTo>
                    <a:pt x="412" y="54"/>
                  </a:lnTo>
                  <a:lnTo>
                    <a:pt x="420" y="65"/>
                  </a:lnTo>
                  <a:lnTo>
                    <a:pt x="426" y="77"/>
                  </a:lnTo>
                  <a:lnTo>
                    <a:pt x="431" y="91"/>
                  </a:lnTo>
                  <a:lnTo>
                    <a:pt x="436" y="104"/>
                  </a:lnTo>
                  <a:lnTo>
                    <a:pt x="438" y="118"/>
                  </a:lnTo>
                  <a:lnTo>
                    <a:pt x="439" y="133"/>
                  </a:lnTo>
                  <a:lnTo>
                    <a:pt x="439" y="148"/>
                  </a:lnTo>
                  <a:lnTo>
                    <a:pt x="296" y="1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25" name="Picture 32" descr="C:\Documents and Settings\revelpa.PERSONNEL-ENAC\Bureau\GEA Tianjin printemps 08\Logos\Eurocopter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3" y="6496050"/>
            <a:ext cx="1389062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33"/>
          <p:cNvSpPr>
            <a:spLocks noChangeArrowheads="1"/>
          </p:cNvSpPr>
          <p:nvPr/>
        </p:nvSpPr>
        <p:spPr bwMode="auto">
          <a:xfrm>
            <a:off x="911225" y="469900"/>
            <a:ext cx="76962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fr-FR" sz="1600" b="1" smtClean="0">
                <a:solidFill>
                  <a:schemeClr val="accent2"/>
                </a:solidFill>
              </a:rPr>
              <a:t>	</a:t>
            </a:r>
            <a:r>
              <a:rPr lang="fr-FR" sz="1600" b="1" smtClean="0"/>
              <a:t>GEA Tianjin  /  中国民航大学中欧航空工程师学院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52400" y="6400800"/>
            <a:ext cx="87630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E9555F-6D63-4AB5-AA22-065C8FD7FAD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991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22098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22098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97F9C-C712-46B0-A9C5-94252A2FE0E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181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338263" y="0"/>
            <a:ext cx="7805737" cy="215900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0" y="0"/>
            <a:ext cx="1179513" cy="215900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076825" y="6351588"/>
            <a:ext cx="4067175" cy="46196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7" name="Text Box 18"/>
          <p:cNvSpPr txBox="1">
            <a:spLocks noChangeArrowheads="1"/>
          </p:cNvSpPr>
          <p:nvPr/>
        </p:nvSpPr>
        <p:spPr bwMode="auto">
          <a:xfrm>
            <a:off x="5076825" y="6381750"/>
            <a:ext cx="410368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r>
              <a:rPr lang="fr-FR" sz="1400" smtClean="0">
                <a:solidFill>
                  <a:schemeClr val="bg1"/>
                </a:solidFill>
                <a:latin typeface="Tahoma" panose="020B0604030504040204" pitchFamily="34" charset="0"/>
              </a:rPr>
              <a:t>Verification&amp;Validation</a:t>
            </a:r>
            <a:endParaRPr lang="en-GB" sz="1200" smtClean="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algn="ctr" eaLnBrk="1" hangingPunct="1">
              <a:defRPr/>
            </a:pPr>
            <a:r>
              <a:rPr lang="en-GB" sz="1200" smtClean="0">
                <a:solidFill>
                  <a:schemeClr val="bg1"/>
                </a:solidFill>
                <a:latin typeface="Tahoma" panose="020B0604030504040204" pitchFamily="34" charset="0"/>
              </a:rPr>
              <a:t>CS 41– p </a:t>
            </a:r>
            <a:fld id="{11CCD4B7-2305-4CC0-8957-433384C4008E}" type="slidenum">
              <a:rPr lang="en-GB" sz="1200" smtClean="0">
                <a:solidFill>
                  <a:schemeClr val="bg1"/>
                </a:solidFill>
                <a:latin typeface="Tahoma" panose="020B0604030504040204" pitchFamily="34" charset="0"/>
              </a:rPr>
              <a:pPr algn="ctr" eaLnBrk="1" hangingPunct="1">
                <a:defRPr/>
              </a:pPr>
              <a:t>‹N°›</a:t>
            </a:fld>
            <a:endParaRPr lang="en-GB" sz="1200" smtClean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8" name="Picture 8" descr="C:\D\GEA\LOGO_GEA_bla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465888"/>
            <a:ext cx="611187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C:\Documents and Settings\revelpa\Bureau\logoCAUC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361113"/>
            <a:ext cx="13303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5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465888"/>
            <a:ext cx="3683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6" cstate="print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6440488"/>
            <a:ext cx="314325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Object 14"/>
          <p:cNvGraphicFramePr>
            <a:graphicFrameLocks noChangeAspect="1"/>
          </p:cNvGraphicFramePr>
          <p:nvPr/>
        </p:nvGraphicFramePr>
        <p:xfrm>
          <a:off x="2843213" y="6375400"/>
          <a:ext cx="4714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Photo Editor Photo" r:id="rId7" imgW="19476190" imgH="15028571" progId="MSPhotoEd.3">
                  <p:embed/>
                </p:oleObj>
              </mc:Choice>
              <mc:Fallback>
                <p:oleObj name="Photo Editor Photo" r:id="rId7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6375400"/>
                        <a:ext cx="4714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1196752"/>
            <a:ext cx="7772400" cy="5127848"/>
          </a:xfrm>
        </p:spPr>
        <p:txBody>
          <a:bodyPr/>
          <a:lstStyle>
            <a:lvl1pPr marL="342900" indent="-342900">
              <a:buFont typeface="Wingdings" pitchFamily="2" charset="2"/>
              <a:buChar char="Ø"/>
              <a:defRPr sz="2000">
                <a:solidFill>
                  <a:srgbClr val="1C5E9E"/>
                </a:solidFill>
              </a:defRPr>
            </a:lvl1pPr>
            <a:lvl2pPr marL="742950" indent="-285750">
              <a:buFont typeface="Wingdings" pitchFamily="2" charset="2"/>
              <a:buChar char="q"/>
              <a:defRPr sz="1800">
                <a:solidFill>
                  <a:srgbClr val="1C5E9E"/>
                </a:solidFill>
              </a:defRPr>
            </a:lvl2pPr>
            <a:lvl3pPr>
              <a:defRPr sz="1600">
                <a:solidFill>
                  <a:srgbClr val="1C5E9E"/>
                </a:solidFill>
              </a:defRPr>
            </a:lvl3pPr>
            <a:lvl4pPr>
              <a:defRPr sz="1600">
                <a:solidFill>
                  <a:srgbClr val="1C5E9E"/>
                </a:solidFill>
              </a:defRPr>
            </a:lvl4pPr>
            <a:lvl5pPr>
              <a:defRPr sz="1600">
                <a:solidFill>
                  <a:srgbClr val="1C5E9E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FD54AB7-3697-4BDA-BDE9-FA242A6B8AA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24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:\D\GEA\LOGO_GEA_bla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0"/>
            <a:ext cx="1077912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 descr="C:\Documents and Settings\revelpa\Bureau\logoCAUC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-9525"/>
            <a:ext cx="1690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5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88" y="66675"/>
            <a:ext cx="6381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6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76200"/>
            <a:ext cx="4794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14"/>
          <p:cNvGraphicFramePr>
            <a:graphicFrameLocks noChangeAspect="1"/>
          </p:cNvGraphicFramePr>
          <p:nvPr/>
        </p:nvGraphicFramePr>
        <p:xfrm>
          <a:off x="5257800" y="76200"/>
          <a:ext cx="56515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Photo Editor Photo" r:id="rId7" imgW="19476190" imgH="15028571" progId="MSPhotoEd.3">
                  <p:embed/>
                </p:oleObj>
              </mc:Choice>
              <mc:Fallback>
                <p:oleObj name="Photo Editor Photo" r:id="rId7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76200"/>
                        <a:ext cx="56515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6" descr="C:\Documents and Settings\revelpa.PERSONNEL-ENAC\Bureau\GEA Tianjin printemps 08\Logos\EADS_A_4c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381750"/>
            <a:ext cx="55880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7" descr="C:\Documents and Settings\revelpa.PERSONNEL-ENAC\Bureau\GEA Tianjin printemps 08\Logos\Safran.jpg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6524625"/>
            <a:ext cx="12398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C:\Documents and Settings\revelpa.PERSONNEL-ENAC\Bureau\GEA Tianjin printemps 08\Logos\THALES logo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554788"/>
            <a:ext cx="1223963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9"/>
          <p:cNvGrpSpPr>
            <a:grpSpLocks/>
          </p:cNvGrpSpPr>
          <p:nvPr/>
        </p:nvGrpSpPr>
        <p:grpSpPr bwMode="auto">
          <a:xfrm>
            <a:off x="1963738" y="6629400"/>
            <a:ext cx="1479550" cy="114300"/>
            <a:chOff x="4813" y="4167"/>
            <a:chExt cx="660" cy="103"/>
          </a:xfrm>
        </p:grpSpPr>
        <p:sp>
          <p:nvSpPr>
            <p:cNvPr id="11" name="Freeform 20"/>
            <p:cNvSpPr>
              <a:spLocks/>
            </p:cNvSpPr>
            <p:nvPr/>
          </p:nvSpPr>
          <p:spPr bwMode="auto">
            <a:xfrm>
              <a:off x="4813" y="4219"/>
              <a:ext cx="83" cy="42"/>
            </a:xfrm>
            <a:custGeom>
              <a:avLst/>
              <a:gdLst>
                <a:gd name="T0" fmla="*/ 0 w 416"/>
                <a:gd name="T1" fmla="*/ 0 h 210"/>
                <a:gd name="T2" fmla="*/ 0 w 416"/>
                <a:gd name="T3" fmla="*/ 0 h 210"/>
                <a:gd name="T4" fmla="*/ 0 w 416"/>
                <a:gd name="T5" fmla="*/ 0 h 210"/>
                <a:gd name="T6" fmla="*/ 0 w 416"/>
                <a:gd name="T7" fmla="*/ 0 h 210"/>
                <a:gd name="T8" fmla="*/ 0 w 416"/>
                <a:gd name="T9" fmla="*/ 0 h 210"/>
                <a:gd name="T10" fmla="*/ 0 w 416"/>
                <a:gd name="T11" fmla="*/ 0 h 210"/>
                <a:gd name="T12" fmla="*/ 0 w 416"/>
                <a:gd name="T13" fmla="*/ 0 h 210"/>
                <a:gd name="T14" fmla="*/ 0 w 416"/>
                <a:gd name="T15" fmla="*/ 0 h 210"/>
                <a:gd name="T16" fmla="*/ 0 w 416"/>
                <a:gd name="T17" fmla="*/ 0 h 210"/>
                <a:gd name="T18" fmla="*/ 0 w 416"/>
                <a:gd name="T19" fmla="*/ 0 h 210"/>
                <a:gd name="T20" fmla="*/ 0 w 416"/>
                <a:gd name="T21" fmla="*/ 0 h 210"/>
                <a:gd name="T22" fmla="*/ 0 w 416"/>
                <a:gd name="T23" fmla="*/ 0 h 210"/>
                <a:gd name="T24" fmla="*/ 0 w 416"/>
                <a:gd name="T25" fmla="*/ 0 h 210"/>
                <a:gd name="T26" fmla="*/ 0 w 416"/>
                <a:gd name="T27" fmla="*/ 0 h 210"/>
                <a:gd name="T28" fmla="*/ 0 w 416"/>
                <a:gd name="T29" fmla="*/ 0 h 210"/>
                <a:gd name="T30" fmla="*/ 0 w 416"/>
                <a:gd name="T31" fmla="*/ 0 h 210"/>
                <a:gd name="T32" fmla="*/ 0 w 416"/>
                <a:gd name="T33" fmla="*/ 0 h 210"/>
                <a:gd name="T34" fmla="*/ 0 w 416"/>
                <a:gd name="T35" fmla="*/ 0 h 210"/>
                <a:gd name="T36" fmla="*/ 0 w 416"/>
                <a:gd name="T37" fmla="*/ 0 h 210"/>
                <a:gd name="T38" fmla="*/ 0 w 416"/>
                <a:gd name="T39" fmla="*/ 0 h 210"/>
                <a:gd name="T40" fmla="*/ 0 w 416"/>
                <a:gd name="T41" fmla="*/ 0 h 210"/>
                <a:gd name="T42" fmla="*/ 0 w 416"/>
                <a:gd name="T43" fmla="*/ 0 h 210"/>
                <a:gd name="T44" fmla="*/ 0 w 416"/>
                <a:gd name="T45" fmla="*/ 0 h 210"/>
                <a:gd name="T46" fmla="*/ 0 w 416"/>
                <a:gd name="T47" fmla="*/ 0 h 210"/>
                <a:gd name="T48" fmla="*/ 0 w 416"/>
                <a:gd name="T49" fmla="*/ 0 h 210"/>
                <a:gd name="T50" fmla="*/ 0 w 416"/>
                <a:gd name="T51" fmla="*/ 0 h 210"/>
                <a:gd name="T52" fmla="*/ 0 w 416"/>
                <a:gd name="T53" fmla="*/ 0 h 210"/>
                <a:gd name="T54" fmla="*/ 0 w 416"/>
                <a:gd name="T55" fmla="*/ 0 h 210"/>
                <a:gd name="T56" fmla="*/ 0 w 416"/>
                <a:gd name="T57" fmla="*/ 0 h 210"/>
                <a:gd name="T58" fmla="*/ 0 w 416"/>
                <a:gd name="T59" fmla="*/ 0 h 210"/>
                <a:gd name="T60" fmla="*/ 0 w 416"/>
                <a:gd name="T61" fmla="*/ 0 h 210"/>
                <a:gd name="T62" fmla="*/ 0 w 416"/>
                <a:gd name="T63" fmla="*/ 0 h 210"/>
                <a:gd name="T64" fmla="*/ 0 w 416"/>
                <a:gd name="T65" fmla="*/ 0 h 2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6" h="210">
                  <a:moveTo>
                    <a:pt x="4" y="1"/>
                  </a:moveTo>
                  <a:lnTo>
                    <a:pt x="5" y="20"/>
                  </a:lnTo>
                  <a:lnTo>
                    <a:pt x="9" y="38"/>
                  </a:lnTo>
                  <a:lnTo>
                    <a:pt x="13" y="56"/>
                  </a:lnTo>
                  <a:lnTo>
                    <a:pt x="19" y="74"/>
                  </a:lnTo>
                  <a:lnTo>
                    <a:pt x="28" y="89"/>
                  </a:lnTo>
                  <a:lnTo>
                    <a:pt x="37" y="105"/>
                  </a:lnTo>
                  <a:lnTo>
                    <a:pt x="49" y="119"/>
                  </a:lnTo>
                  <a:lnTo>
                    <a:pt x="61" y="131"/>
                  </a:lnTo>
                  <a:lnTo>
                    <a:pt x="74" y="143"/>
                  </a:lnTo>
                  <a:lnTo>
                    <a:pt x="88" y="153"/>
                  </a:lnTo>
                  <a:lnTo>
                    <a:pt x="104" y="162"/>
                  </a:lnTo>
                  <a:lnTo>
                    <a:pt x="120" y="170"/>
                  </a:lnTo>
                  <a:lnTo>
                    <a:pt x="137" y="177"/>
                  </a:lnTo>
                  <a:lnTo>
                    <a:pt x="155" y="181"/>
                  </a:lnTo>
                  <a:lnTo>
                    <a:pt x="173" y="183"/>
                  </a:lnTo>
                  <a:lnTo>
                    <a:pt x="193" y="184"/>
                  </a:lnTo>
                  <a:lnTo>
                    <a:pt x="211" y="183"/>
                  </a:lnTo>
                  <a:lnTo>
                    <a:pt x="228" y="180"/>
                  </a:lnTo>
                  <a:lnTo>
                    <a:pt x="246" y="175"/>
                  </a:lnTo>
                  <a:lnTo>
                    <a:pt x="262" y="169"/>
                  </a:lnTo>
                  <a:lnTo>
                    <a:pt x="277" y="161"/>
                  </a:lnTo>
                  <a:lnTo>
                    <a:pt x="292" y="152"/>
                  </a:lnTo>
                  <a:lnTo>
                    <a:pt x="305" y="141"/>
                  </a:lnTo>
                  <a:lnTo>
                    <a:pt x="318" y="130"/>
                  </a:lnTo>
                  <a:lnTo>
                    <a:pt x="329" y="117"/>
                  </a:lnTo>
                  <a:lnTo>
                    <a:pt x="339" y="102"/>
                  </a:lnTo>
                  <a:lnTo>
                    <a:pt x="348" y="87"/>
                  </a:lnTo>
                  <a:lnTo>
                    <a:pt x="355" y="72"/>
                  </a:lnTo>
                  <a:lnTo>
                    <a:pt x="361" y="54"/>
                  </a:lnTo>
                  <a:lnTo>
                    <a:pt x="366" y="37"/>
                  </a:lnTo>
                  <a:lnTo>
                    <a:pt x="369" y="18"/>
                  </a:lnTo>
                  <a:lnTo>
                    <a:pt x="370" y="0"/>
                  </a:lnTo>
                  <a:lnTo>
                    <a:pt x="416" y="0"/>
                  </a:lnTo>
                  <a:lnTo>
                    <a:pt x="415" y="21"/>
                  </a:lnTo>
                  <a:lnTo>
                    <a:pt x="412" y="41"/>
                  </a:lnTo>
                  <a:lnTo>
                    <a:pt x="407" y="60"/>
                  </a:lnTo>
                  <a:lnTo>
                    <a:pt x="399" y="79"/>
                  </a:lnTo>
                  <a:lnTo>
                    <a:pt x="390" y="98"/>
                  </a:lnTo>
                  <a:lnTo>
                    <a:pt x="380" y="115"/>
                  </a:lnTo>
                  <a:lnTo>
                    <a:pt x="368" y="131"/>
                  </a:lnTo>
                  <a:lnTo>
                    <a:pt x="355" y="146"/>
                  </a:lnTo>
                  <a:lnTo>
                    <a:pt x="341" y="160"/>
                  </a:lnTo>
                  <a:lnTo>
                    <a:pt x="324" y="172"/>
                  </a:lnTo>
                  <a:lnTo>
                    <a:pt x="307" y="183"/>
                  </a:lnTo>
                  <a:lnTo>
                    <a:pt x="290" y="192"/>
                  </a:lnTo>
                  <a:lnTo>
                    <a:pt x="270" y="200"/>
                  </a:lnTo>
                  <a:lnTo>
                    <a:pt x="251" y="205"/>
                  </a:lnTo>
                  <a:lnTo>
                    <a:pt x="230" y="209"/>
                  </a:lnTo>
                  <a:lnTo>
                    <a:pt x="210" y="210"/>
                  </a:lnTo>
                  <a:lnTo>
                    <a:pt x="188" y="209"/>
                  </a:lnTo>
                  <a:lnTo>
                    <a:pt x="168" y="205"/>
                  </a:lnTo>
                  <a:lnTo>
                    <a:pt x="147" y="201"/>
                  </a:lnTo>
                  <a:lnTo>
                    <a:pt x="129" y="193"/>
                  </a:lnTo>
                  <a:lnTo>
                    <a:pt x="110" y="185"/>
                  </a:lnTo>
                  <a:lnTo>
                    <a:pt x="93" y="174"/>
                  </a:lnTo>
                  <a:lnTo>
                    <a:pt x="77" y="162"/>
                  </a:lnTo>
                  <a:lnTo>
                    <a:pt x="62" y="149"/>
                  </a:lnTo>
                  <a:lnTo>
                    <a:pt x="49" y="135"/>
                  </a:lnTo>
                  <a:lnTo>
                    <a:pt x="37" y="118"/>
                  </a:lnTo>
                  <a:lnTo>
                    <a:pt x="26" y="101"/>
                  </a:lnTo>
                  <a:lnTo>
                    <a:pt x="17" y="83"/>
                  </a:lnTo>
                  <a:lnTo>
                    <a:pt x="10" y="64"/>
                  </a:lnTo>
                  <a:lnTo>
                    <a:pt x="4" y="44"/>
                  </a:lnTo>
                  <a:lnTo>
                    <a:pt x="1" y="23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21"/>
            <p:cNvSpPr>
              <a:spLocks/>
            </p:cNvSpPr>
            <p:nvPr/>
          </p:nvSpPr>
          <p:spPr bwMode="auto">
            <a:xfrm>
              <a:off x="4831" y="4176"/>
              <a:ext cx="83" cy="43"/>
            </a:xfrm>
            <a:custGeom>
              <a:avLst/>
              <a:gdLst>
                <a:gd name="T0" fmla="*/ 0 w 418"/>
                <a:gd name="T1" fmla="*/ 0 h 215"/>
                <a:gd name="T2" fmla="*/ 0 w 418"/>
                <a:gd name="T3" fmla="*/ 0 h 215"/>
                <a:gd name="T4" fmla="*/ 0 w 418"/>
                <a:gd name="T5" fmla="*/ 0 h 215"/>
                <a:gd name="T6" fmla="*/ 0 w 418"/>
                <a:gd name="T7" fmla="*/ 0 h 215"/>
                <a:gd name="T8" fmla="*/ 0 w 418"/>
                <a:gd name="T9" fmla="*/ 0 h 215"/>
                <a:gd name="T10" fmla="*/ 0 w 418"/>
                <a:gd name="T11" fmla="*/ 0 h 215"/>
                <a:gd name="T12" fmla="*/ 0 w 418"/>
                <a:gd name="T13" fmla="*/ 0 h 215"/>
                <a:gd name="T14" fmla="*/ 0 w 418"/>
                <a:gd name="T15" fmla="*/ 0 h 215"/>
                <a:gd name="T16" fmla="*/ 0 w 418"/>
                <a:gd name="T17" fmla="*/ 0 h 215"/>
                <a:gd name="T18" fmla="*/ 0 w 418"/>
                <a:gd name="T19" fmla="*/ 0 h 215"/>
                <a:gd name="T20" fmla="*/ 0 w 418"/>
                <a:gd name="T21" fmla="*/ 0 h 215"/>
                <a:gd name="T22" fmla="*/ 0 w 418"/>
                <a:gd name="T23" fmla="*/ 0 h 215"/>
                <a:gd name="T24" fmla="*/ 0 w 418"/>
                <a:gd name="T25" fmla="*/ 0 h 215"/>
                <a:gd name="T26" fmla="*/ 0 w 418"/>
                <a:gd name="T27" fmla="*/ 0 h 215"/>
                <a:gd name="T28" fmla="*/ 0 w 418"/>
                <a:gd name="T29" fmla="*/ 0 h 215"/>
                <a:gd name="T30" fmla="*/ 0 w 418"/>
                <a:gd name="T31" fmla="*/ 0 h 215"/>
                <a:gd name="T32" fmla="*/ 0 w 418"/>
                <a:gd name="T33" fmla="*/ 0 h 215"/>
                <a:gd name="T34" fmla="*/ 0 w 418"/>
                <a:gd name="T35" fmla="*/ 0 h 215"/>
                <a:gd name="T36" fmla="*/ 0 w 418"/>
                <a:gd name="T37" fmla="*/ 0 h 215"/>
                <a:gd name="T38" fmla="*/ 0 w 418"/>
                <a:gd name="T39" fmla="*/ 0 h 215"/>
                <a:gd name="T40" fmla="*/ 0 w 418"/>
                <a:gd name="T41" fmla="*/ 0 h 215"/>
                <a:gd name="T42" fmla="*/ 0 w 418"/>
                <a:gd name="T43" fmla="*/ 0 h 215"/>
                <a:gd name="T44" fmla="*/ 0 w 418"/>
                <a:gd name="T45" fmla="*/ 0 h 215"/>
                <a:gd name="T46" fmla="*/ 0 w 418"/>
                <a:gd name="T47" fmla="*/ 0 h 215"/>
                <a:gd name="T48" fmla="*/ 0 w 418"/>
                <a:gd name="T49" fmla="*/ 0 h 215"/>
                <a:gd name="T50" fmla="*/ 0 w 418"/>
                <a:gd name="T51" fmla="*/ 0 h 215"/>
                <a:gd name="T52" fmla="*/ 0 w 418"/>
                <a:gd name="T53" fmla="*/ 0 h 215"/>
                <a:gd name="T54" fmla="*/ 0 w 418"/>
                <a:gd name="T55" fmla="*/ 0 h 215"/>
                <a:gd name="T56" fmla="*/ 0 w 418"/>
                <a:gd name="T57" fmla="*/ 0 h 215"/>
                <a:gd name="T58" fmla="*/ 0 w 418"/>
                <a:gd name="T59" fmla="*/ 0 h 215"/>
                <a:gd name="T60" fmla="*/ 0 w 418"/>
                <a:gd name="T61" fmla="*/ 0 h 215"/>
                <a:gd name="T62" fmla="*/ 0 w 418"/>
                <a:gd name="T63" fmla="*/ 0 h 215"/>
                <a:gd name="T64" fmla="*/ 0 w 418"/>
                <a:gd name="T65" fmla="*/ 0 h 21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8" h="215">
                  <a:moveTo>
                    <a:pt x="413" y="213"/>
                  </a:moveTo>
                  <a:lnTo>
                    <a:pt x="412" y="193"/>
                  </a:lnTo>
                  <a:lnTo>
                    <a:pt x="409" y="174"/>
                  </a:lnTo>
                  <a:lnTo>
                    <a:pt x="404" y="156"/>
                  </a:lnTo>
                  <a:lnTo>
                    <a:pt x="398" y="139"/>
                  </a:lnTo>
                  <a:lnTo>
                    <a:pt x="390" y="123"/>
                  </a:lnTo>
                  <a:lnTo>
                    <a:pt x="380" y="108"/>
                  </a:lnTo>
                  <a:lnTo>
                    <a:pt x="370" y="92"/>
                  </a:lnTo>
                  <a:lnTo>
                    <a:pt x="358" y="79"/>
                  </a:lnTo>
                  <a:lnTo>
                    <a:pt x="345" y="68"/>
                  </a:lnTo>
                  <a:lnTo>
                    <a:pt x="330" y="57"/>
                  </a:lnTo>
                  <a:lnTo>
                    <a:pt x="314" y="48"/>
                  </a:lnTo>
                  <a:lnTo>
                    <a:pt x="298" y="40"/>
                  </a:lnTo>
                  <a:lnTo>
                    <a:pt x="281" y="34"/>
                  </a:lnTo>
                  <a:lnTo>
                    <a:pt x="264" y="29"/>
                  </a:lnTo>
                  <a:lnTo>
                    <a:pt x="245" y="27"/>
                  </a:lnTo>
                  <a:lnTo>
                    <a:pt x="226" y="26"/>
                  </a:lnTo>
                  <a:lnTo>
                    <a:pt x="207" y="27"/>
                  </a:lnTo>
                  <a:lnTo>
                    <a:pt x="189" y="29"/>
                  </a:lnTo>
                  <a:lnTo>
                    <a:pt x="172" y="35"/>
                  </a:lnTo>
                  <a:lnTo>
                    <a:pt x="155" y="40"/>
                  </a:lnTo>
                  <a:lnTo>
                    <a:pt x="139" y="49"/>
                  </a:lnTo>
                  <a:lnTo>
                    <a:pt x="125" y="58"/>
                  </a:lnTo>
                  <a:lnTo>
                    <a:pt x="111" y="69"/>
                  </a:lnTo>
                  <a:lnTo>
                    <a:pt x="99" y="81"/>
                  </a:lnTo>
                  <a:lnTo>
                    <a:pt x="87" y="94"/>
                  </a:lnTo>
                  <a:lnTo>
                    <a:pt x="78" y="109"/>
                  </a:lnTo>
                  <a:lnTo>
                    <a:pt x="69" y="124"/>
                  </a:lnTo>
                  <a:lnTo>
                    <a:pt x="61" y="141"/>
                  </a:lnTo>
                  <a:lnTo>
                    <a:pt x="56" y="158"/>
                  </a:lnTo>
                  <a:lnTo>
                    <a:pt x="52" y="176"/>
                  </a:lnTo>
                  <a:lnTo>
                    <a:pt x="49" y="195"/>
                  </a:lnTo>
                  <a:lnTo>
                    <a:pt x="48" y="215"/>
                  </a:lnTo>
                  <a:lnTo>
                    <a:pt x="0" y="215"/>
                  </a:lnTo>
                  <a:lnTo>
                    <a:pt x="1" y="193"/>
                  </a:lnTo>
                  <a:lnTo>
                    <a:pt x="4" y="172"/>
                  </a:lnTo>
                  <a:lnTo>
                    <a:pt x="8" y="152"/>
                  </a:lnTo>
                  <a:lnTo>
                    <a:pt x="16" y="132"/>
                  </a:lnTo>
                  <a:lnTo>
                    <a:pt x="25" y="113"/>
                  </a:lnTo>
                  <a:lnTo>
                    <a:pt x="35" y="95"/>
                  </a:lnTo>
                  <a:lnTo>
                    <a:pt x="47" y="79"/>
                  </a:lnTo>
                  <a:lnTo>
                    <a:pt x="61" y="63"/>
                  </a:lnTo>
                  <a:lnTo>
                    <a:pt x="75" y="50"/>
                  </a:lnTo>
                  <a:lnTo>
                    <a:pt x="92" y="37"/>
                  </a:lnTo>
                  <a:lnTo>
                    <a:pt x="109" y="27"/>
                  </a:lnTo>
                  <a:lnTo>
                    <a:pt x="127" y="17"/>
                  </a:lnTo>
                  <a:lnTo>
                    <a:pt x="147" y="10"/>
                  </a:lnTo>
                  <a:lnTo>
                    <a:pt x="167" y="5"/>
                  </a:lnTo>
                  <a:lnTo>
                    <a:pt x="188" y="2"/>
                  </a:lnTo>
                  <a:lnTo>
                    <a:pt x="210" y="0"/>
                  </a:lnTo>
                  <a:lnTo>
                    <a:pt x="231" y="2"/>
                  </a:lnTo>
                  <a:lnTo>
                    <a:pt x="252" y="5"/>
                  </a:lnTo>
                  <a:lnTo>
                    <a:pt x="271" y="10"/>
                  </a:lnTo>
                  <a:lnTo>
                    <a:pt x="291" y="18"/>
                  </a:lnTo>
                  <a:lnTo>
                    <a:pt x="309" y="28"/>
                  </a:lnTo>
                  <a:lnTo>
                    <a:pt x="325" y="39"/>
                  </a:lnTo>
                  <a:lnTo>
                    <a:pt x="341" y="52"/>
                  </a:lnTo>
                  <a:lnTo>
                    <a:pt x="357" y="67"/>
                  </a:lnTo>
                  <a:lnTo>
                    <a:pt x="370" y="82"/>
                  </a:lnTo>
                  <a:lnTo>
                    <a:pt x="382" y="99"/>
                  </a:lnTo>
                  <a:lnTo>
                    <a:pt x="392" y="116"/>
                  </a:lnTo>
                  <a:lnTo>
                    <a:pt x="401" y="134"/>
                  </a:lnTo>
                  <a:lnTo>
                    <a:pt x="409" y="154"/>
                  </a:lnTo>
                  <a:lnTo>
                    <a:pt x="414" y="173"/>
                  </a:lnTo>
                  <a:lnTo>
                    <a:pt x="417" y="193"/>
                  </a:lnTo>
                  <a:lnTo>
                    <a:pt x="418" y="213"/>
                  </a:lnTo>
                  <a:lnTo>
                    <a:pt x="413" y="21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auto">
            <a:xfrm>
              <a:off x="4813" y="4167"/>
              <a:ext cx="101" cy="52"/>
            </a:xfrm>
            <a:custGeom>
              <a:avLst/>
              <a:gdLst>
                <a:gd name="T0" fmla="*/ 0 w 507"/>
                <a:gd name="T1" fmla="*/ 0 h 260"/>
                <a:gd name="T2" fmla="*/ 0 w 507"/>
                <a:gd name="T3" fmla="*/ 0 h 260"/>
                <a:gd name="T4" fmla="*/ 0 w 507"/>
                <a:gd name="T5" fmla="*/ 0 h 260"/>
                <a:gd name="T6" fmla="*/ 0 w 507"/>
                <a:gd name="T7" fmla="*/ 0 h 260"/>
                <a:gd name="T8" fmla="*/ 0 w 507"/>
                <a:gd name="T9" fmla="*/ 0 h 260"/>
                <a:gd name="T10" fmla="*/ 0 w 507"/>
                <a:gd name="T11" fmla="*/ 0 h 260"/>
                <a:gd name="T12" fmla="*/ 0 w 507"/>
                <a:gd name="T13" fmla="*/ 0 h 260"/>
                <a:gd name="T14" fmla="*/ 0 w 507"/>
                <a:gd name="T15" fmla="*/ 0 h 260"/>
                <a:gd name="T16" fmla="*/ 0 w 507"/>
                <a:gd name="T17" fmla="*/ 0 h 260"/>
                <a:gd name="T18" fmla="*/ 0 w 507"/>
                <a:gd name="T19" fmla="*/ 0 h 260"/>
                <a:gd name="T20" fmla="*/ 0 w 507"/>
                <a:gd name="T21" fmla="*/ 0 h 260"/>
                <a:gd name="T22" fmla="*/ 0 w 507"/>
                <a:gd name="T23" fmla="*/ 0 h 260"/>
                <a:gd name="T24" fmla="*/ 0 w 507"/>
                <a:gd name="T25" fmla="*/ 0 h 260"/>
                <a:gd name="T26" fmla="*/ 0 w 507"/>
                <a:gd name="T27" fmla="*/ 0 h 260"/>
                <a:gd name="T28" fmla="*/ 0 w 507"/>
                <a:gd name="T29" fmla="*/ 0 h 260"/>
                <a:gd name="T30" fmla="*/ 0 w 507"/>
                <a:gd name="T31" fmla="*/ 0 h 260"/>
                <a:gd name="T32" fmla="*/ 0 w 507"/>
                <a:gd name="T33" fmla="*/ 0 h 260"/>
                <a:gd name="T34" fmla="*/ 0 w 507"/>
                <a:gd name="T35" fmla="*/ 0 h 260"/>
                <a:gd name="T36" fmla="*/ 0 w 507"/>
                <a:gd name="T37" fmla="*/ 0 h 260"/>
                <a:gd name="T38" fmla="*/ 0 w 507"/>
                <a:gd name="T39" fmla="*/ 0 h 260"/>
                <a:gd name="T40" fmla="*/ 0 w 507"/>
                <a:gd name="T41" fmla="*/ 0 h 260"/>
                <a:gd name="T42" fmla="*/ 0 w 507"/>
                <a:gd name="T43" fmla="*/ 0 h 260"/>
                <a:gd name="T44" fmla="*/ 0 w 507"/>
                <a:gd name="T45" fmla="*/ 0 h 260"/>
                <a:gd name="T46" fmla="*/ 0 w 507"/>
                <a:gd name="T47" fmla="*/ 0 h 260"/>
                <a:gd name="T48" fmla="*/ 0 w 507"/>
                <a:gd name="T49" fmla="*/ 0 h 260"/>
                <a:gd name="T50" fmla="*/ 0 w 507"/>
                <a:gd name="T51" fmla="*/ 0 h 260"/>
                <a:gd name="T52" fmla="*/ 0 w 507"/>
                <a:gd name="T53" fmla="*/ 0 h 260"/>
                <a:gd name="T54" fmla="*/ 0 w 507"/>
                <a:gd name="T55" fmla="*/ 0 h 260"/>
                <a:gd name="T56" fmla="*/ 0 w 507"/>
                <a:gd name="T57" fmla="*/ 0 h 260"/>
                <a:gd name="T58" fmla="*/ 0 w 507"/>
                <a:gd name="T59" fmla="*/ 0 h 260"/>
                <a:gd name="T60" fmla="*/ 0 w 507"/>
                <a:gd name="T61" fmla="*/ 0 h 260"/>
                <a:gd name="T62" fmla="*/ 0 w 507"/>
                <a:gd name="T63" fmla="*/ 0 h 260"/>
                <a:gd name="T64" fmla="*/ 0 w 507"/>
                <a:gd name="T65" fmla="*/ 0 h 26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7" h="260">
                  <a:moveTo>
                    <a:pt x="504" y="258"/>
                  </a:moveTo>
                  <a:lnTo>
                    <a:pt x="503" y="233"/>
                  </a:lnTo>
                  <a:lnTo>
                    <a:pt x="500" y="210"/>
                  </a:lnTo>
                  <a:lnTo>
                    <a:pt x="493" y="188"/>
                  </a:lnTo>
                  <a:lnTo>
                    <a:pt x="486" y="166"/>
                  </a:lnTo>
                  <a:lnTo>
                    <a:pt x="476" y="146"/>
                  </a:lnTo>
                  <a:lnTo>
                    <a:pt x="464" y="126"/>
                  </a:lnTo>
                  <a:lnTo>
                    <a:pt x="451" y="108"/>
                  </a:lnTo>
                  <a:lnTo>
                    <a:pt x="436" y="92"/>
                  </a:lnTo>
                  <a:lnTo>
                    <a:pt x="420" y="76"/>
                  </a:lnTo>
                  <a:lnTo>
                    <a:pt x="402" y="63"/>
                  </a:lnTo>
                  <a:lnTo>
                    <a:pt x="383" y="51"/>
                  </a:lnTo>
                  <a:lnTo>
                    <a:pt x="362" y="41"/>
                  </a:lnTo>
                  <a:lnTo>
                    <a:pt x="342" y="33"/>
                  </a:lnTo>
                  <a:lnTo>
                    <a:pt x="319" y="28"/>
                  </a:lnTo>
                  <a:lnTo>
                    <a:pt x="296" y="24"/>
                  </a:lnTo>
                  <a:lnTo>
                    <a:pt x="273" y="23"/>
                  </a:lnTo>
                  <a:lnTo>
                    <a:pt x="249" y="24"/>
                  </a:lnTo>
                  <a:lnTo>
                    <a:pt x="226" y="28"/>
                  </a:lnTo>
                  <a:lnTo>
                    <a:pt x="204" y="34"/>
                  </a:lnTo>
                  <a:lnTo>
                    <a:pt x="183" y="42"/>
                  </a:lnTo>
                  <a:lnTo>
                    <a:pt x="163" y="52"/>
                  </a:lnTo>
                  <a:lnTo>
                    <a:pt x="144" y="64"/>
                  </a:lnTo>
                  <a:lnTo>
                    <a:pt x="127" y="77"/>
                  </a:lnTo>
                  <a:lnTo>
                    <a:pt x="110" y="93"/>
                  </a:lnTo>
                  <a:lnTo>
                    <a:pt x="96" y="109"/>
                  </a:lnTo>
                  <a:lnTo>
                    <a:pt x="83" y="127"/>
                  </a:lnTo>
                  <a:lnTo>
                    <a:pt x="71" y="147"/>
                  </a:lnTo>
                  <a:lnTo>
                    <a:pt x="62" y="168"/>
                  </a:lnTo>
                  <a:lnTo>
                    <a:pt x="54" y="189"/>
                  </a:lnTo>
                  <a:lnTo>
                    <a:pt x="49" y="212"/>
                  </a:lnTo>
                  <a:lnTo>
                    <a:pt x="45" y="235"/>
                  </a:lnTo>
                  <a:lnTo>
                    <a:pt x="44" y="260"/>
                  </a:lnTo>
                  <a:lnTo>
                    <a:pt x="0" y="260"/>
                  </a:lnTo>
                  <a:lnTo>
                    <a:pt x="1" y="233"/>
                  </a:lnTo>
                  <a:lnTo>
                    <a:pt x="4" y="208"/>
                  </a:lnTo>
                  <a:lnTo>
                    <a:pt x="11" y="182"/>
                  </a:lnTo>
                  <a:lnTo>
                    <a:pt x="19" y="158"/>
                  </a:lnTo>
                  <a:lnTo>
                    <a:pt x="30" y="136"/>
                  </a:lnTo>
                  <a:lnTo>
                    <a:pt x="42" y="115"/>
                  </a:lnTo>
                  <a:lnTo>
                    <a:pt x="57" y="94"/>
                  </a:lnTo>
                  <a:lnTo>
                    <a:pt x="74" y="76"/>
                  </a:lnTo>
                  <a:lnTo>
                    <a:pt x="92" y="60"/>
                  </a:lnTo>
                  <a:lnTo>
                    <a:pt x="111" y="44"/>
                  </a:lnTo>
                  <a:lnTo>
                    <a:pt x="132" y="31"/>
                  </a:lnTo>
                  <a:lnTo>
                    <a:pt x="154" y="20"/>
                  </a:lnTo>
                  <a:lnTo>
                    <a:pt x="177" y="12"/>
                  </a:lnTo>
                  <a:lnTo>
                    <a:pt x="202" y="6"/>
                  </a:lnTo>
                  <a:lnTo>
                    <a:pt x="227" y="1"/>
                  </a:lnTo>
                  <a:lnTo>
                    <a:pt x="253" y="0"/>
                  </a:lnTo>
                  <a:lnTo>
                    <a:pt x="279" y="1"/>
                  </a:lnTo>
                  <a:lnTo>
                    <a:pt x="304" y="4"/>
                  </a:lnTo>
                  <a:lnTo>
                    <a:pt x="329" y="11"/>
                  </a:lnTo>
                  <a:lnTo>
                    <a:pt x="352" y="20"/>
                  </a:lnTo>
                  <a:lnTo>
                    <a:pt x="374" y="31"/>
                  </a:lnTo>
                  <a:lnTo>
                    <a:pt x="395" y="43"/>
                  </a:lnTo>
                  <a:lnTo>
                    <a:pt x="414" y="59"/>
                  </a:lnTo>
                  <a:lnTo>
                    <a:pt x="433" y="75"/>
                  </a:lnTo>
                  <a:lnTo>
                    <a:pt x="449" y="94"/>
                  </a:lnTo>
                  <a:lnTo>
                    <a:pt x="464" y="114"/>
                  </a:lnTo>
                  <a:lnTo>
                    <a:pt x="476" y="135"/>
                  </a:lnTo>
                  <a:lnTo>
                    <a:pt x="487" y="157"/>
                  </a:lnTo>
                  <a:lnTo>
                    <a:pt x="495" y="181"/>
                  </a:lnTo>
                  <a:lnTo>
                    <a:pt x="502" y="207"/>
                  </a:lnTo>
                  <a:lnTo>
                    <a:pt x="506" y="232"/>
                  </a:lnTo>
                  <a:lnTo>
                    <a:pt x="507" y="259"/>
                  </a:lnTo>
                  <a:lnTo>
                    <a:pt x="504" y="25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Freeform 23"/>
            <p:cNvSpPr>
              <a:spLocks/>
            </p:cNvSpPr>
            <p:nvPr/>
          </p:nvSpPr>
          <p:spPr bwMode="auto">
            <a:xfrm>
              <a:off x="4850" y="4186"/>
              <a:ext cx="64" cy="33"/>
            </a:xfrm>
            <a:custGeom>
              <a:avLst/>
              <a:gdLst>
                <a:gd name="T0" fmla="*/ 0 w 321"/>
                <a:gd name="T1" fmla="*/ 0 h 167"/>
                <a:gd name="T2" fmla="*/ 0 w 321"/>
                <a:gd name="T3" fmla="*/ 0 h 167"/>
                <a:gd name="T4" fmla="*/ 0 w 321"/>
                <a:gd name="T5" fmla="*/ 0 h 167"/>
                <a:gd name="T6" fmla="*/ 0 w 321"/>
                <a:gd name="T7" fmla="*/ 0 h 167"/>
                <a:gd name="T8" fmla="*/ 0 w 321"/>
                <a:gd name="T9" fmla="*/ 0 h 167"/>
                <a:gd name="T10" fmla="*/ 0 w 321"/>
                <a:gd name="T11" fmla="*/ 0 h 167"/>
                <a:gd name="T12" fmla="*/ 0 w 321"/>
                <a:gd name="T13" fmla="*/ 0 h 167"/>
                <a:gd name="T14" fmla="*/ 0 w 321"/>
                <a:gd name="T15" fmla="*/ 0 h 167"/>
                <a:gd name="T16" fmla="*/ 0 w 321"/>
                <a:gd name="T17" fmla="*/ 0 h 167"/>
                <a:gd name="T18" fmla="*/ 0 w 321"/>
                <a:gd name="T19" fmla="*/ 0 h 167"/>
                <a:gd name="T20" fmla="*/ 0 w 321"/>
                <a:gd name="T21" fmla="*/ 0 h 167"/>
                <a:gd name="T22" fmla="*/ 0 w 321"/>
                <a:gd name="T23" fmla="*/ 0 h 167"/>
                <a:gd name="T24" fmla="*/ 0 w 321"/>
                <a:gd name="T25" fmla="*/ 0 h 167"/>
                <a:gd name="T26" fmla="*/ 0 w 321"/>
                <a:gd name="T27" fmla="*/ 0 h 167"/>
                <a:gd name="T28" fmla="*/ 0 w 321"/>
                <a:gd name="T29" fmla="*/ 0 h 167"/>
                <a:gd name="T30" fmla="*/ 0 w 321"/>
                <a:gd name="T31" fmla="*/ 0 h 167"/>
                <a:gd name="T32" fmla="*/ 0 w 321"/>
                <a:gd name="T33" fmla="*/ 0 h 167"/>
                <a:gd name="T34" fmla="*/ 0 w 321"/>
                <a:gd name="T35" fmla="*/ 0 h 167"/>
                <a:gd name="T36" fmla="*/ 0 w 321"/>
                <a:gd name="T37" fmla="*/ 0 h 167"/>
                <a:gd name="T38" fmla="*/ 0 w 321"/>
                <a:gd name="T39" fmla="*/ 0 h 167"/>
                <a:gd name="T40" fmla="*/ 0 w 321"/>
                <a:gd name="T41" fmla="*/ 0 h 167"/>
                <a:gd name="T42" fmla="*/ 0 w 321"/>
                <a:gd name="T43" fmla="*/ 0 h 167"/>
                <a:gd name="T44" fmla="*/ 0 w 321"/>
                <a:gd name="T45" fmla="*/ 0 h 167"/>
                <a:gd name="T46" fmla="*/ 0 w 321"/>
                <a:gd name="T47" fmla="*/ 0 h 167"/>
                <a:gd name="T48" fmla="*/ 0 w 321"/>
                <a:gd name="T49" fmla="*/ 0 h 167"/>
                <a:gd name="T50" fmla="*/ 0 w 321"/>
                <a:gd name="T51" fmla="*/ 0 h 167"/>
                <a:gd name="T52" fmla="*/ 0 w 321"/>
                <a:gd name="T53" fmla="*/ 0 h 167"/>
                <a:gd name="T54" fmla="*/ 0 w 321"/>
                <a:gd name="T55" fmla="*/ 0 h 167"/>
                <a:gd name="T56" fmla="*/ 0 w 321"/>
                <a:gd name="T57" fmla="*/ 0 h 167"/>
                <a:gd name="T58" fmla="*/ 0 w 321"/>
                <a:gd name="T59" fmla="*/ 0 h 167"/>
                <a:gd name="T60" fmla="*/ 0 w 321"/>
                <a:gd name="T61" fmla="*/ 0 h 167"/>
                <a:gd name="T62" fmla="*/ 0 w 321"/>
                <a:gd name="T63" fmla="*/ 0 h 167"/>
                <a:gd name="T64" fmla="*/ 0 w 321"/>
                <a:gd name="T65" fmla="*/ 0 h 167"/>
                <a:gd name="T66" fmla="*/ 0 w 321"/>
                <a:gd name="T67" fmla="*/ 0 h 167"/>
                <a:gd name="T68" fmla="*/ 0 w 321"/>
                <a:gd name="T69" fmla="*/ 0 h 16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1" h="167">
                  <a:moveTo>
                    <a:pt x="318" y="165"/>
                  </a:moveTo>
                  <a:lnTo>
                    <a:pt x="315" y="136"/>
                  </a:lnTo>
                  <a:lnTo>
                    <a:pt x="307" y="110"/>
                  </a:lnTo>
                  <a:lnTo>
                    <a:pt x="294" y="86"/>
                  </a:lnTo>
                  <a:lnTo>
                    <a:pt x="277" y="66"/>
                  </a:lnTo>
                  <a:lnTo>
                    <a:pt x="256" y="50"/>
                  </a:lnTo>
                  <a:lnTo>
                    <a:pt x="232" y="36"/>
                  </a:lnTo>
                  <a:lnTo>
                    <a:pt x="206" y="29"/>
                  </a:lnTo>
                  <a:lnTo>
                    <a:pt x="178" y="26"/>
                  </a:lnTo>
                  <a:lnTo>
                    <a:pt x="151" y="30"/>
                  </a:lnTo>
                  <a:lnTo>
                    <a:pt x="125" y="38"/>
                  </a:lnTo>
                  <a:lnTo>
                    <a:pt x="104" y="51"/>
                  </a:lnTo>
                  <a:lnTo>
                    <a:pt x="84" y="67"/>
                  </a:lnTo>
                  <a:lnTo>
                    <a:pt x="68" y="88"/>
                  </a:lnTo>
                  <a:lnTo>
                    <a:pt x="56" y="113"/>
                  </a:lnTo>
                  <a:lnTo>
                    <a:pt x="49" y="138"/>
                  </a:lnTo>
                  <a:lnTo>
                    <a:pt x="46" y="167"/>
                  </a:lnTo>
                  <a:lnTo>
                    <a:pt x="0" y="167"/>
                  </a:lnTo>
                  <a:lnTo>
                    <a:pt x="3" y="133"/>
                  </a:lnTo>
                  <a:lnTo>
                    <a:pt x="12" y="102"/>
                  </a:lnTo>
                  <a:lnTo>
                    <a:pt x="26" y="73"/>
                  </a:lnTo>
                  <a:lnTo>
                    <a:pt x="44" y="49"/>
                  </a:lnTo>
                  <a:lnTo>
                    <a:pt x="67" y="29"/>
                  </a:lnTo>
                  <a:lnTo>
                    <a:pt x="94" y="13"/>
                  </a:lnTo>
                  <a:lnTo>
                    <a:pt x="124" y="3"/>
                  </a:lnTo>
                  <a:lnTo>
                    <a:pt x="157" y="0"/>
                  </a:lnTo>
                  <a:lnTo>
                    <a:pt x="189" y="3"/>
                  </a:lnTo>
                  <a:lnTo>
                    <a:pt x="221" y="13"/>
                  </a:lnTo>
                  <a:lnTo>
                    <a:pt x="249" y="28"/>
                  </a:lnTo>
                  <a:lnTo>
                    <a:pt x="272" y="47"/>
                  </a:lnTo>
                  <a:lnTo>
                    <a:pt x="293" y="72"/>
                  </a:lnTo>
                  <a:lnTo>
                    <a:pt x="308" y="101"/>
                  </a:lnTo>
                  <a:lnTo>
                    <a:pt x="318" y="131"/>
                  </a:lnTo>
                  <a:lnTo>
                    <a:pt x="321" y="165"/>
                  </a:lnTo>
                  <a:lnTo>
                    <a:pt x="318" y="165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Freeform 24"/>
            <p:cNvSpPr>
              <a:spLocks/>
            </p:cNvSpPr>
            <p:nvPr/>
          </p:nvSpPr>
          <p:spPr bwMode="auto">
            <a:xfrm>
              <a:off x="4813" y="4219"/>
              <a:ext cx="101" cy="51"/>
            </a:xfrm>
            <a:custGeom>
              <a:avLst/>
              <a:gdLst>
                <a:gd name="T0" fmla="*/ 0 w 507"/>
                <a:gd name="T1" fmla="*/ 0 h 255"/>
                <a:gd name="T2" fmla="*/ 0 w 507"/>
                <a:gd name="T3" fmla="*/ 0 h 255"/>
                <a:gd name="T4" fmla="*/ 0 w 507"/>
                <a:gd name="T5" fmla="*/ 0 h 255"/>
                <a:gd name="T6" fmla="*/ 0 w 507"/>
                <a:gd name="T7" fmla="*/ 0 h 255"/>
                <a:gd name="T8" fmla="*/ 0 w 507"/>
                <a:gd name="T9" fmla="*/ 0 h 255"/>
                <a:gd name="T10" fmla="*/ 0 w 507"/>
                <a:gd name="T11" fmla="*/ 0 h 255"/>
                <a:gd name="T12" fmla="*/ 0 w 507"/>
                <a:gd name="T13" fmla="*/ 0 h 255"/>
                <a:gd name="T14" fmla="*/ 0 w 507"/>
                <a:gd name="T15" fmla="*/ 0 h 255"/>
                <a:gd name="T16" fmla="*/ 0 w 507"/>
                <a:gd name="T17" fmla="*/ 0 h 255"/>
                <a:gd name="T18" fmla="*/ 0 w 507"/>
                <a:gd name="T19" fmla="*/ 0 h 255"/>
                <a:gd name="T20" fmla="*/ 0 w 507"/>
                <a:gd name="T21" fmla="*/ 0 h 255"/>
                <a:gd name="T22" fmla="*/ 0 w 507"/>
                <a:gd name="T23" fmla="*/ 0 h 255"/>
                <a:gd name="T24" fmla="*/ 0 w 507"/>
                <a:gd name="T25" fmla="*/ 0 h 255"/>
                <a:gd name="T26" fmla="*/ 0 w 507"/>
                <a:gd name="T27" fmla="*/ 0 h 255"/>
                <a:gd name="T28" fmla="*/ 0 w 507"/>
                <a:gd name="T29" fmla="*/ 0 h 255"/>
                <a:gd name="T30" fmla="*/ 0 w 507"/>
                <a:gd name="T31" fmla="*/ 0 h 255"/>
                <a:gd name="T32" fmla="*/ 0 w 507"/>
                <a:gd name="T33" fmla="*/ 0 h 255"/>
                <a:gd name="T34" fmla="*/ 0 w 507"/>
                <a:gd name="T35" fmla="*/ 0 h 255"/>
                <a:gd name="T36" fmla="*/ 0 w 507"/>
                <a:gd name="T37" fmla="*/ 0 h 255"/>
                <a:gd name="T38" fmla="*/ 0 w 507"/>
                <a:gd name="T39" fmla="*/ 0 h 255"/>
                <a:gd name="T40" fmla="*/ 0 w 507"/>
                <a:gd name="T41" fmla="*/ 0 h 255"/>
                <a:gd name="T42" fmla="*/ 0 w 507"/>
                <a:gd name="T43" fmla="*/ 0 h 255"/>
                <a:gd name="T44" fmla="*/ 0 w 507"/>
                <a:gd name="T45" fmla="*/ 0 h 255"/>
                <a:gd name="T46" fmla="*/ 0 w 507"/>
                <a:gd name="T47" fmla="*/ 0 h 255"/>
                <a:gd name="T48" fmla="*/ 0 w 507"/>
                <a:gd name="T49" fmla="*/ 0 h 255"/>
                <a:gd name="T50" fmla="*/ 0 w 507"/>
                <a:gd name="T51" fmla="*/ 0 h 255"/>
                <a:gd name="T52" fmla="*/ 0 w 507"/>
                <a:gd name="T53" fmla="*/ 0 h 255"/>
                <a:gd name="T54" fmla="*/ 0 w 507"/>
                <a:gd name="T55" fmla="*/ 0 h 255"/>
                <a:gd name="T56" fmla="*/ 0 w 507"/>
                <a:gd name="T57" fmla="*/ 0 h 255"/>
                <a:gd name="T58" fmla="*/ 0 w 507"/>
                <a:gd name="T59" fmla="*/ 0 h 255"/>
                <a:gd name="T60" fmla="*/ 0 w 507"/>
                <a:gd name="T61" fmla="*/ 0 h 255"/>
                <a:gd name="T62" fmla="*/ 0 w 507"/>
                <a:gd name="T63" fmla="*/ 0 h 255"/>
                <a:gd name="T64" fmla="*/ 0 w 507"/>
                <a:gd name="T65" fmla="*/ 0 h 25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7" h="255">
                  <a:moveTo>
                    <a:pt x="3" y="1"/>
                  </a:moveTo>
                  <a:lnTo>
                    <a:pt x="4" y="24"/>
                  </a:lnTo>
                  <a:lnTo>
                    <a:pt x="9" y="47"/>
                  </a:lnTo>
                  <a:lnTo>
                    <a:pt x="14" y="69"/>
                  </a:lnTo>
                  <a:lnTo>
                    <a:pt x="22" y="91"/>
                  </a:lnTo>
                  <a:lnTo>
                    <a:pt x="32" y="111"/>
                  </a:lnTo>
                  <a:lnTo>
                    <a:pt x="43" y="130"/>
                  </a:lnTo>
                  <a:lnTo>
                    <a:pt x="57" y="149"/>
                  </a:lnTo>
                  <a:lnTo>
                    <a:pt x="72" y="164"/>
                  </a:lnTo>
                  <a:lnTo>
                    <a:pt x="89" y="180"/>
                  </a:lnTo>
                  <a:lnTo>
                    <a:pt x="106" y="193"/>
                  </a:lnTo>
                  <a:lnTo>
                    <a:pt x="125" y="205"/>
                  </a:lnTo>
                  <a:lnTo>
                    <a:pt x="145" y="214"/>
                  </a:lnTo>
                  <a:lnTo>
                    <a:pt x="167" y="223"/>
                  </a:lnTo>
                  <a:lnTo>
                    <a:pt x="188" y="228"/>
                  </a:lnTo>
                  <a:lnTo>
                    <a:pt x="211" y="232"/>
                  </a:lnTo>
                  <a:lnTo>
                    <a:pt x="235" y="233"/>
                  </a:lnTo>
                  <a:lnTo>
                    <a:pt x="257" y="232"/>
                  </a:lnTo>
                  <a:lnTo>
                    <a:pt x="280" y="227"/>
                  </a:lnTo>
                  <a:lnTo>
                    <a:pt x="302" y="222"/>
                  </a:lnTo>
                  <a:lnTo>
                    <a:pt x="322" y="214"/>
                  </a:lnTo>
                  <a:lnTo>
                    <a:pt x="342" y="204"/>
                  </a:lnTo>
                  <a:lnTo>
                    <a:pt x="361" y="192"/>
                  </a:lnTo>
                  <a:lnTo>
                    <a:pt x="379" y="179"/>
                  </a:lnTo>
                  <a:lnTo>
                    <a:pt x="394" y="164"/>
                  </a:lnTo>
                  <a:lnTo>
                    <a:pt x="409" y="148"/>
                  </a:lnTo>
                  <a:lnTo>
                    <a:pt x="422" y="130"/>
                  </a:lnTo>
                  <a:lnTo>
                    <a:pt x="433" y="110"/>
                  </a:lnTo>
                  <a:lnTo>
                    <a:pt x="442" y="90"/>
                  </a:lnTo>
                  <a:lnTo>
                    <a:pt x="450" y="69"/>
                  </a:lnTo>
                  <a:lnTo>
                    <a:pt x="455" y="47"/>
                  </a:lnTo>
                  <a:lnTo>
                    <a:pt x="460" y="24"/>
                  </a:lnTo>
                  <a:lnTo>
                    <a:pt x="461" y="1"/>
                  </a:lnTo>
                  <a:lnTo>
                    <a:pt x="507" y="1"/>
                  </a:lnTo>
                  <a:lnTo>
                    <a:pt x="505" y="27"/>
                  </a:lnTo>
                  <a:lnTo>
                    <a:pt x="502" y="52"/>
                  </a:lnTo>
                  <a:lnTo>
                    <a:pt x="495" y="76"/>
                  </a:lnTo>
                  <a:lnTo>
                    <a:pt x="487" y="99"/>
                  </a:lnTo>
                  <a:lnTo>
                    <a:pt x="476" y="121"/>
                  </a:lnTo>
                  <a:lnTo>
                    <a:pt x="463" y="142"/>
                  </a:lnTo>
                  <a:lnTo>
                    <a:pt x="448" y="162"/>
                  </a:lnTo>
                  <a:lnTo>
                    <a:pt x="432" y="180"/>
                  </a:lnTo>
                  <a:lnTo>
                    <a:pt x="414" y="196"/>
                  </a:lnTo>
                  <a:lnTo>
                    <a:pt x="395" y="211"/>
                  </a:lnTo>
                  <a:lnTo>
                    <a:pt x="374" y="224"/>
                  </a:lnTo>
                  <a:lnTo>
                    <a:pt x="353" y="234"/>
                  </a:lnTo>
                  <a:lnTo>
                    <a:pt x="329" y="243"/>
                  </a:lnTo>
                  <a:lnTo>
                    <a:pt x="305" y="249"/>
                  </a:lnTo>
                  <a:lnTo>
                    <a:pt x="281" y="254"/>
                  </a:lnTo>
                  <a:lnTo>
                    <a:pt x="255" y="255"/>
                  </a:lnTo>
                  <a:lnTo>
                    <a:pt x="229" y="254"/>
                  </a:lnTo>
                  <a:lnTo>
                    <a:pt x="204" y="251"/>
                  </a:lnTo>
                  <a:lnTo>
                    <a:pt x="180" y="244"/>
                  </a:lnTo>
                  <a:lnTo>
                    <a:pt x="156" y="236"/>
                  </a:lnTo>
                  <a:lnTo>
                    <a:pt x="134" y="225"/>
                  </a:lnTo>
                  <a:lnTo>
                    <a:pt x="112" y="213"/>
                  </a:lnTo>
                  <a:lnTo>
                    <a:pt x="93" y="198"/>
                  </a:lnTo>
                  <a:lnTo>
                    <a:pt x="75" y="182"/>
                  </a:lnTo>
                  <a:lnTo>
                    <a:pt x="58" y="163"/>
                  </a:lnTo>
                  <a:lnTo>
                    <a:pt x="43" y="143"/>
                  </a:lnTo>
                  <a:lnTo>
                    <a:pt x="31" y="122"/>
                  </a:lnTo>
                  <a:lnTo>
                    <a:pt x="21" y="100"/>
                  </a:lnTo>
                  <a:lnTo>
                    <a:pt x="12" y="77"/>
                  </a:lnTo>
                  <a:lnTo>
                    <a:pt x="5" y="52"/>
                  </a:lnTo>
                  <a:lnTo>
                    <a:pt x="1" y="26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25"/>
            <p:cNvSpPr>
              <a:spLocks/>
            </p:cNvSpPr>
            <p:nvPr/>
          </p:nvSpPr>
          <p:spPr bwMode="auto">
            <a:xfrm>
              <a:off x="4813" y="4219"/>
              <a:ext cx="65" cy="32"/>
            </a:xfrm>
            <a:custGeom>
              <a:avLst/>
              <a:gdLst>
                <a:gd name="T0" fmla="*/ 0 w 322"/>
                <a:gd name="T1" fmla="*/ 0 h 161"/>
                <a:gd name="T2" fmla="*/ 0 w 322"/>
                <a:gd name="T3" fmla="*/ 0 h 161"/>
                <a:gd name="T4" fmla="*/ 0 w 322"/>
                <a:gd name="T5" fmla="*/ 0 h 161"/>
                <a:gd name="T6" fmla="*/ 0 w 322"/>
                <a:gd name="T7" fmla="*/ 0 h 161"/>
                <a:gd name="T8" fmla="*/ 0 w 322"/>
                <a:gd name="T9" fmla="*/ 0 h 161"/>
                <a:gd name="T10" fmla="*/ 0 w 322"/>
                <a:gd name="T11" fmla="*/ 0 h 161"/>
                <a:gd name="T12" fmla="*/ 0 w 322"/>
                <a:gd name="T13" fmla="*/ 0 h 161"/>
                <a:gd name="T14" fmla="*/ 0 w 322"/>
                <a:gd name="T15" fmla="*/ 0 h 161"/>
                <a:gd name="T16" fmla="*/ 0 w 322"/>
                <a:gd name="T17" fmla="*/ 0 h 161"/>
                <a:gd name="T18" fmla="*/ 0 w 322"/>
                <a:gd name="T19" fmla="*/ 0 h 161"/>
                <a:gd name="T20" fmla="*/ 0 w 322"/>
                <a:gd name="T21" fmla="*/ 0 h 161"/>
                <a:gd name="T22" fmla="*/ 0 w 322"/>
                <a:gd name="T23" fmla="*/ 0 h 161"/>
                <a:gd name="T24" fmla="*/ 0 w 322"/>
                <a:gd name="T25" fmla="*/ 0 h 161"/>
                <a:gd name="T26" fmla="*/ 0 w 322"/>
                <a:gd name="T27" fmla="*/ 0 h 161"/>
                <a:gd name="T28" fmla="*/ 0 w 322"/>
                <a:gd name="T29" fmla="*/ 0 h 161"/>
                <a:gd name="T30" fmla="*/ 0 w 322"/>
                <a:gd name="T31" fmla="*/ 0 h 161"/>
                <a:gd name="T32" fmla="*/ 0 w 322"/>
                <a:gd name="T33" fmla="*/ 0 h 161"/>
                <a:gd name="T34" fmla="*/ 0 w 322"/>
                <a:gd name="T35" fmla="*/ 0 h 161"/>
                <a:gd name="T36" fmla="*/ 0 w 322"/>
                <a:gd name="T37" fmla="*/ 0 h 161"/>
                <a:gd name="T38" fmla="*/ 0 w 322"/>
                <a:gd name="T39" fmla="*/ 0 h 161"/>
                <a:gd name="T40" fmla="*/ 0 w 322"/>
                <a:gd name="T41" fmla="*/ 0 h 161"/>
                <a:gd name="T42" fmla="*/ 0 w 322"/>
                <a:gd name="T43" fmla="*/ 0 h 161"/>
                <a:gd name="T44" fmla="*/ 0 w 322"/>
                <a:gd name="T45" fmla="*/ 0 h 161"/>
                <a:gd name="T46" fmla="*/ 0 w 322"/>
                <a:gd name="T47" fmla="*/ 0 h 161"/>
                <a:gd name="T48" fmla="*/ 0 w 322"/>
                <a:gd name="T49" fmla="*/ 0 h 161"/>
                <a:gd name="T50" fmla="*/ 0 w 322"/>
                <a:gd name="T51" fmla="*/ 0 h 161"/>
                <a:gd name="T52" fmla="*/ 0 w 322"/>
                <a:gd name="T53" fmla="*/ 0 h 161"/>
                <a:gd name="T54" fmla="*/ 0 w 322"/>
                <a:gd name="T55" fmla="*/ 0 h 161"/>
                <a:gd name="T56" fmla="*/ 0 w 322"/>
                <a:gd name="T57" fmla="*/ 0 h 161"/>
                <a:gd name="T58" fmla="*/ 0 w 322"/>
                <a:gd name="T59" fmla="*/ 0 h 161"/>
                <a:gd name="T60" fmla="*/ 0 w 322"/>
                <a:gd name="T61" fmla="*/ 0 h 161"/>
                <a:gd name="T62" fmla="*/ 0 w 322"/>
                <a:gd name="T63" fmla="*/ 0 h 161"/>
                <a:gd name="T64" fmla="*/ 0 w 322"/>
                <a:gd name="T65" fmla="*/ 0 h 161"/>
                <a:gd name="T66" fmla="*/ 0 w 322"/>
                <a:gd name="T67" fmla="*/ 0 h 161"/>
                <a:gd name="T68" fmla="*/ 0 w 322"/>
                <a:gd name="T69" fmla="*/ 0 h 1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2" h="161">
                  <a:moveTo>
                    <a:pt x="4" y="1"/>
                  </a:moveTo>
                  <a:lnTo>
                    <a:pt x="8" y="28"/>
                  </a:lnTo>
                  <a:lnTo>
                    <a:pt x="15" y="54"/>
                  </a:lnTo>
                  <a:lnTo>
                    <a:pt x="28" y="77"/>
                  </a:lnTo>
                  <a:lnTo>
                    <a:pt x="46" y="97"/>
                  </a:lnTo>
                  <a:lnTo>
                    <a:pt x="66" y="112"/>
                  </a:lnTo>
                  <a:lnTo>
                    <a:pt x="90" y="125"/>
                  </a:lnTo>
                  <a:lnTo>
                    <a:pt x="116" y="132"/>
                  </a:lnTo>
                  <a:lnTo>
                    <a:pt x="144" y="135"/>
                  </a:lnTo>
                  <a:lnTo>
                    <a:pt x="171" y="132"/>
                  </a:lnTo>
                  <a:lnTo>
                    <a:pt x="196" y="125"/>
                  </a:lnTo>
                  <a:lnTo>
                    <a:pt x="217" y="112"/>
                  </a:lnTo>
                  <a:lnTo>
                    <a:pt x="237" y="96"/>
                  </a:lnTo>
                  <a:lnTo>
                    <a:pt x="253" y="76"/>
                  </a:lnTo>
                  <a:lnTo>
                    <a:pt x="265" y="53"/>
                  </a:lnTo>
                  <a:lnTo>
                    <a:pt x="273" y="27"/>
                  </a:lnTo>
                  <a:lnTo>
                    <a:pt x="276" y="0"/>
                  </a:lnTo>
                  <a:lnTo>
                    <a:pt x="322" y="0"/>
                  </a:lnTo>
                  <a:lnTo>
                    <a:pt x="319" y="33"/>
                  </a:lnTo>
                  <a:lnTo>
                    <a:pt x="309" y="63"/>
                  </a:lnTo>
                  <a:lnTo>
                    <a:pt x="295" y="90"/>
                  </a:lnTo>
                  <a:lnTo>
                    <a:pt x="277" y="115"/>
                  </a:lnTo>
                  <a:lnTo>
                    <a:pt x="253" y="133"/>
                  </a:lnTo>
                  <a:lnTo>
                    <a:pt x="227" y="149"/>
                  </a:lnTo>
                  <a:lnTo>
                    <a:pt x="197" y="158"/>
                  </a:lnTo>
                  <a:lnTo>
                    <a:pt x="166" y="161"/>
                  </a:lnTo>
                  <a:lnTo>
                    <a:pt x="133" y="158"/>
                  </a:lnTo>
                  <a:lnTo>
                    <a:pt x="102" y="149"/>
                  </a:lnTo>
                  <a:lnTo>
                    <a:pt x="74" y="135"/>
                  </a:lnTo>
                  <a:lnTo>
                    <a:pt x="49" y="116"/>
                  </a:lnTo>
                  <a:lnTo>
                    <a:pt x="29" y="93"/>
                  </a:lnTo>
                  <a:lnTo>
                    <a:pt x="13" y="65"/>
                  </a:lnTo>
                  <a:lnTo>
                    <a:pt x="3" y="34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Freeform 26"/>
            <p:cNvSpPr>
              <a:spLocks noEditPoints="1"/>
            </p:cNvSpPr>
            <p:nvPr/>
          </p:nvSpPr>
          <p:spPr bwMode="auto">
            <a:xfrm>
              <a:off x="4924" y="4172"/>
              <a:ext cx="96" cy="94"/>
            </a:xfrm>
            <a:custGeom>
              <a:avLst/>
              <a:gdLst>
                <a:gd name="T0" fmla="*/ 0 w 482"/>
                <a:gd name="T1" fmla="*/ 0 h 470"/>
                <a:gd name="T2" fmla="*/ 0 w 482"/>
                <a:gd name="T3" fmla="*/ 0 h 470"/>
                <a:gd name="T4" fmla="*/ 0 w 482"/>
                <a:gd name="T5" fmla="*/ 0 h 470"/>
                <a:gd name="T6" fmla="*/ 0 w 482"/>
                <a:gd name="T7" fmla="*/ 0 h 470"/>
                <a:gd name="T8" fmla="*/ 0 w 482"/>
                <a:gd name="T9" fmla="*/ 0 h 470"/>
                <a:gd name="T10" fmla="*/ 0 w 482"/>
                <a:gd name="T11" fmla="*/ 0 h 470"/>
                <a:gd name="T12" fmla="*/ 0 w 482"/>
                <a:gd name="T13" fmla="*/ 0 h 470"/>
                <a:gd name="T14" fmla="*/ 0 w 482"/>
                <a:gd name="T15" fmla="*/ 0 h 470"/>
                <a:gd name="T16" fmla="*/ 0 w 482"/>
                <a:gd name="T17" fmla="*/ 0 h 470"/>
                <a:gd name="T18" fmla="*/ 0 w 482"/>
                <a:gd name="T19" fmla="*/ 0 h 470"/>
                <a:gd name="T20" fmla="*/ 0 w 482"/>
                <a:gd name="T21" fmla="*/ 0 h 470"/>
                <a:gd name="T22" fmla="*/ 0 w 482"/>
                <a:gd name="T23" fmla="*/ 0 h 470"/>
                <a:gd name="T24" fmla="*/ 0 w 482"/>
                <a:gd name="T25" fmla="*/ 0 h 47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82" h="470">
                  <a:moveTo>
                    <a:pt x="0" y="470"/>
                  </a:moveTo>
                  <a:lnTo>
                    <a:pt x="245" y="0"/>
                  </a:lnTo>
                  <a:lnTo>
                    <a:pt x="399" y="0"/>
                  </a:lnTo>
                  <a:lnTo>
                    <a:pt x="482" y="470"/>
                  </a:lnTo>
                  <a:lnTo>
                    <a:pt x="332" y="470"/>
                  </a:lnTo>
                  <a:lnTo>
                    <a:pt x="325" y="408"/>
                  </a:lnTo>
                  <a:lnTo>
                    <a:pt x="175" y="408"/>
                  </a:lnTo>
                  <a:lnTo>
                    <a:pt x="147" y="470"/>
                  </a:lnTo>
                  <a:lnTo>
                    <a:pt x="0" y="470"/>
                  </a:lnTo>
                  <a:close/>
                  <a:moveTo>
                    <a:pt x="296" y="142"/>
                  </a:moveTo>
                  <a:lnTo>
                    <a:pt x="220" y="310"/>
                  </a:lnTo>
                  <a:lnTo>
                    <a:pt x="316" y="310"/>
                  </a:lnTo>
                  <a:lnTo>
                    <a:pt x="296" y="14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auto">
            <a:xfrm>
              <a:off x="5031" y="4172"/>
              <a:ext cx="47" cy="94"/>
            </a:xfrm>
            <a:custGeom>
              <a:avLst/>
              <a:gdLst>
                <a:gd name="T0" fmla="*/ 0 w 232"/>
                <a:gd name="T1" fmla="*/ 0 h 470"/>
                <a:gd name="T2" fmla="*/ 0 w 232"/>
                <a:gd name="T3" fmla="*/ 0 h 470"/>
                <a:gd name="T4" fmla="*/ 0 w 232"/>
                <a:gd name="T5" fmla="*/ 0 h 470"/>
                <a:gd name="T6" fmla="*/ 0 w 232"/>
                <a:gd name="T7" fmla="*/ 0 h 470"/>
                <a:gd name="T8" fmla="*/ 0 w 232"/>
                <a:gd name="T9" fmla="*/ 0 h 4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2" h="470">
                  <a:moveTo>
                    <a:pt x="0" y="470"/>
                  </a:moveTo>
                  <a:lnTo>
                    <a:pt x="81" y="0"/>
                  </a:lnTo>
                  <a:lnTo>
                    <a:pt x="232" y="0"/>
                  </a:lnTo>
                  <a:lnTo>
                    <a:pt x="152" y="470"/>
                  </a:lnTo>
                  <a:lnTo>
                    <a:pt x="0" y="47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28"/>
            <p:cNvSpPr>
              <a:spLocks noEditPoints="1"/>
            </p:cNvSpPr>
            <p:nvPr/>
          </p:nvSpPr>
          <p:spPr bwMode="auto">
            <a:xfrm>
              <a:off x="5079" y="4172"/>
              <a:ext cx="96" cy="94"/>
            </a:xfrm>
            <a:custGeom>
              <a:avLst/>
              <a:gdLst>
                <a:gd name="T0" fmla="*/ 0 w 482"/>
                <a:gd name="T1" fmla="*/ 0 h 470"/>
                <a:gd name="T2" fmla="*/ 0 w 482"/>
                <a:gd name="T3" fmla="*/ 0 h 470"/>
                <a:gd name="T4" fmla="*/ 0 w 482"/>
                <a:gd name="T5" fmla="*/ 0 h 470"/>
                <a:gd name="T6" fmla="*/ 0 w 482"/>
                <a:gd name="T7" fmla="*/ 0 h 470"/>
                <a:gd name="T8" fmla="*/ 0 w 482"/>
                <a:gd name="T9" fmla="*/ 0 h 470"/>
                <a:gd name="T10" fmla="*/ 0 w 482"/>
                <a:gd name="T11" fmla="*/ 0 h 470"/>
                <a:gd name="T12" fmla="*/ 0 w 482"/>
                <a:gd name="T13" fmla="*/ 0 h 470"/>
                <a:gd name="T14" fmla="*/ 0 w 482"/>
                <a:gd name="T15" fmla="*/ 0 h 470"/>
                <a:gd name="T16" fmla="*/ 0 w 482"/>
                <a:gd name="T17" fmla="*/ 0 h 470"/>
                <a:gd name="T18" fmla="*/ 0 w 482"/>
                <a:gd name="T19" fmla="*/ 0 h 470"/>
                <a:gd name="T20" fmla="*/ 0 w 482"/>
                <a:gd name="T21" fmla="*/ 0 h 470"/>
                <a:gd name="T22" fmla="*/ 0 w 482"/>
                <a:gd name="T23" fmla="*/ 0 h 470"/>
                <a:gd name="T24" fmla="*/ 0 w 482"/>
                <a:gd name="T25" fmla="*/ 0 h 470"/>
                <a:gd name="T26" fmla="*/ 0 w 482"/>
                <a:gd name="T27" fmla="*/ 0 h 470"/>
                <a:gd name="T28" fmla="*/ 0 w 482"/>
                <a:gd name="T29" fmla="*/ 0 h 470"/>
                <a:gd name="T30" fmla="*/ 0 w 482"/>
                <a:gd name="T31" fmla="*/ 0 h 470"/>
                <a:gd name="T32" fmla="*/ 0 w 482"/>
                <a:gd name="T33" fmla="*/ 0 h 470"/>
                <a:gd name="T34" fmla="*/ 0 w 482"/>
                <a:gd name="T35" fmla="*/ 0 h 470"/>
                <a:gd name="T36" fmla="*/ 0 w 482"/>
                <a:gd name="T37" fmla="*/ 0 h 470"/>
                <a:gd name="T38" fmla="*/ 0 w 482"/>
                <a:gd name="T39" fmla="*/ 0 h 470"/>
                <a:gd name="T40" fmla="*/ 0 w 482"/>
                <a:gd name="T41" fmla="*/ 0 h 470"/>
                <a:gd name="T42" fmla="*/ 0 w 482"/>
                <a:gd name="T43" fmla="*/ 0 h 470"/>
                <a:gd name="T44" fmla="*/ 0 w 482"/>
                <a:gd name="T45" fmla="*/ 0 h 470"/>
                <a:gd name="T46" fmla="*/ 0 w 482"/>
                <a:gd name="T47" fmla="*/ 0 h 470"/>
                <a:gd name="T48" fmla="*/ 0 w 482"/>
                <a:gd name="T49" fmla="*/ 0 h 470"/>
                <a:gd name="T50" fmla="*/ 0 w 482"/>
                <a:gd name="T51" fmla="*/ 0 h 470"/>
                <a:gd name="T52" fmla="*/ 0 w 482"/>
                <a:gd name="T53" fmla="*/ 0 h 470"/>
                <a:gd name="T54" fmla="*/ 0 w 482"/>
                <a:gd name="T55" fmla="*/ 0 h 470"/>
                <a:gd name="T56" fmla="*/ 0 w 482"/>
                <a:gd name="T57" fmla="*/ 0 h 470"/>
                <a:gd name="T58" fmla="*/ 0 w 482"/>
                <a:gd name="T59" fmla="*/ 0 h 470"/>
                <a:gd name="T60" fmla="*/ 0 w 482"/>
                <a:gd name="T61" fmla="*/ 0 h 470"/>
                <a:gd name="T62" fmla="*/ 0 w 482"/>
                <a:gd name="T63" fmla="*/ 0 h 470"/>
                <a:gd name="T64" fmla="*/ 0 w 482"/>
                <a:gd name="T65" fmla="*/ 0 h 470"/>
                <a:gd name="T66" fmla="*/ 0 w 482"/>
                <a:gd name="T67" fmla="*/ 0 h 470"/>
                <a:gd name="T68" fmla="*/ 0 w 482"/>
                <a:gd name="T69" fmla="*/ 0 h 470"/>
                <a:gd name="T70" fmla="*/ 0 w 482"/>
                <a:gd name="T71" fmla="*/ 0 h 470"/>
                <a:gd name="T72" fmla="*/ 0 w 482"/>
                <a:gd name="T73" fmla="*/ 0 h 470"/>
                <a:gd name="T74" fmla="*/ 0 w 482"/>
                <a:gd name="T75" fmla="*/ 0 h 470"/>
                <a:gd name="T76" fmla="*/ 0 w 482"/>
                <a:gd name="T77" fmla="*/ 0 h 470"/>
                <a:gd name="T78" fmla="*/ 0 w 482"/>
                <a:gd name="T79" fmla="*/ 0 h 470"/>
                <a:gd name="T80" fmla="*/ 0 w 482"/>
                <a:gd name="T81" fmla="*/ 0 h 470"/>
                <a:gd name="T82" fmla="*/ 0 w 482"/>
                <a:gd name="T83" fmla="*/ 0 h 4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82" h="470">
                  <a:moveTo>
                    <a:pt x="178" y="306"/>
                  </a:moveTo>
                  <a:lnTo>
                    <a:pt x="150" y="470"/>
                  </a:lnTo>
                  <a:lnTo>
                    <a:pt x="0" y="470"/>
                  </a:lnTo>
                  <a:lnTo>
                    <a:pt x="80" y="0"/>
                  </a:lnTo>
                  <a:lnTo>
                    <a:pt x="298" y="0"/>
                  </a:lnTo>
                  <a:lnTo>
                    <a:pt x="325" y="0"/>
                  </a:lnTo>
                  <a:lnTo>
                    <a:pt x="350" y="2"/>
                  </a:lnTo>
                  <a:lnTo>
                    <a:pt x="372" y="5"/>
                  </a:lnTo>
                  <a:lnTo>
                    <a:pt x="393" y="8"/>
                  </a:lnTo>
                  <a:lnTo>
                    <a:pt x="410" y="12"/>
                  </a:lnTo>
                  <a:lnTo>
                    <a:pt x="425" y="18"/>
                  </a:lnTo>
                  <a:lnTo>
                    <a:pt x="440" y="25"/>
                  </a:lnTo>
                  <a:lnTo>
                    <a:pt x="451" y="32"/>
                  </a:lnTo>
                  <a:lnTo>
                    <a:pt x="460" y="41"/>
                  </a:lnTo>
                  <a:lnTo>
                    <a:pt x="468" y="51"/>
                  </a:lnTo>
                  <a:lnTo>
                    <a:pt x="474" y="62"/>
                  </a:lnTo>
                  <a:lnTo>
                    <a:pt x="478" y="74"/>
                  </a:lnTo>
                  <a:lnTo>
                    <a:pt x="481" y="88"/>
                  </a:lnTo>
                  <a:lnTo>
                    <a:pt x="482" y="102"/>
                  </a:lnTo>
                  <a:lnTo>
                    <a:pt x="481" y="117"/>
                  </a:lnTo>
                  <a:lnTo>
                    <a:pt x="478" y="134"/>
                  </a:lnTo>
                  <a:lnTo>
                    <a:pt x="474" y="154"/>
                  </a:lnTo>
                  <a:lnTo>
                    <a:pt x="467" y="173"/>
                  </a:lnTo>
                  <a:lnTo>
                    <a:pt x="458" y="190"/>
                  </a:lnTo>
                  <a:lnTo>
                    <a:pt x="447" y="206"/>
                  </a:lnTo>
                  <a:lnTo>
                    <a:pt x="434" y="220"/>
                  </a:lnTo>
                  <a:lnTo>
                    <a:pt x="419" y="232"/>
                  </a:lnTo>
                  <a:lnTo>
                    <a:pt x="401" y="242"/>
                  </a:lnTo>
                  <a:lnTo>
                    <a:pt x="381" y="249"/>
                  </a:lnTo>
                  <a:lnTo>
                    <a:pt x="397" y="255"/>
                  </a:lnTo>
                  <a:lnTo>
                    <a:pt x="411" y="262"/>
                  </a:lnTo>
                  <a:lnTo>
                    <a:pt x="423" y="271"/>
                  </a:lnTo>
                  <a:lnTo>
                    <a:pt x="432" y="282"/>
                  </a:lnTo>
                  <a:lnTo>
                    <a:pt x="438" y="297"/>
                  </a:lnTo>
                  <a:lnTo>
                    <a:pt x="442" y="316"/>
                  </a:lnTo>
                  <a:lnTo>
                    <a:pt x="442" y="342"/>
                  </a:lnTo>
                  <a:lnTo>
                    <a:pt x="437" y="374"/>
                  </a:lnTo>
                  <a:lnTo>
                    <a:pt x="434" y="395"/>
                  </a:lnTo>
                  <a:lnTo>
                    <a:pt x="431" y="412"/>
                  </a:lnTo>
                  <a:lnTo>
                    <a:pt x="429" y="427"/>
                  </a:lnTo>
                  <a:lnTo>
                    <a:pt x="428" y="438"/>
                  </a:lnTo>
                  <a:lnTo>
                    <a:pt x="428" y="446"/>
                  </a:lnTo>
                  <a:lnTo>
                    <a:pt x="430" y="451"/>
                  </a:lnTo>
                  <a:lnTo>
                    <a:pt x="434" y="454"/>
                  </a:lnTo>
                  <a:lnTo>
                    <a:pt x="440" y="456"/>
                  </a:lnTo>
                  <a:lnTo>
                    <a:pt x="436" y="470"/>
                  </a:lnTo>
                  <a:lnTo>
                    <a:pt x="284" y="470"/>
                  </a:lnTo>
                  <a:lnTo>
                    <a:pt x="283" y="464"/>
                  </a:lnTo>
                  <a:lnTo>
                    <a:pt x="283" y="458"/>
                  </a:lnTo>
                  <a:lnTo>
                    <a:pt x="283" y="450"/>
                  </a:lnTo>
                  <a:lnTo>
                    <a:pt x="284" y="440"/>
                  </a:lnTo>
                  <a:lnTo>
                    <a:pt x="285" y="429"/>
                  </a:lnTo>
                  <a:lnTo>
                    <a:pt x="286" y="417"/>
                  </a:lnTo>
                  <a:lnTo>
                    <a:pt x="288" y="402"/>
                  </a:lnTo>
                  <a:lnTo>
                    <a:pt x="290" y="388"/>
                  </a:lnTo>
                  <a:lnTo>
                    <a:pt x="294" y="367"/>
                  </a:lnTo>
                  <a:lnTo>
                    <a:pt x="295" y="349"/>
                  </a:lnTo>
                  <a:lnTo>
                    <a:pt x="292" y="335"/>
                  </a:lnTo>
                  <a:lnTo>
                    <a:pt x="288" y="324"/>
                  </a:lnTo>
                  <a:lnTo>
                    <a:pt x="279" y="316"/>
                  </a:lnTo>
                  <a:lnTo>
                    <a:pt x="265" y="311"/>
                  </a:lnTo>
                  <a:lnTo>
                    <a:pt x="248" y="307"/>
                  </a:lnTo>
                  <a:lnTo>
                    <a:pt x="224" y="306"/>
                  </a:lnTo>
                  <a:lnTo>
                    <a:pt x="178" y="306"/>
                  </a:lnTo>
                  <a:close/>
                  <a:moveTo>
                    <a:pt x="196" y="202"/>
                  </a:moveTo>
                  <a:lnTo>
                    <a:pt x="256" y="202"/>
                  </a:lnTo>
                  <a:lnTo>
                    <a:pt x="272" y="202"/>
                  </a:lnTo>
                  <a:lnTo>
                    <a:pt x="287" y="200"/>
                  </a:lnTo>
                  <a:lnTo>
                    <a:pt x="300" y="197"/>
                  </a:lnTo>
                  <a:lnTo>
                    <a:pt x="311" y="193"/>
                  </a:lnTo>
                  <a:lnTo>
                    <a:pt x="319" y="187"/>
                  </a:lnTo>
                  <a:lnTo>
                    <a:pt x="327" y="179"/>
                  </a:lnTo>
                  <a:lnTo>
                    <a:pt x="331" y="169"/>
                  </a:lnTo>
                  <a:lnTo>
                    <a:pt x="335" y="158"/>
                  </a:lnTo>
                  <a:lnTo>
                    <a:pt x="336" y="146"/>
                  </a:lnTo>
                  <a:lnTo>
                    <a:pt x="334" y="136"/>
                  </a:lnTo>
                  <a:lnTo>
                    <a:pt x="329" y="128"/>
                  </a:lnTo>
                  <a:lnTo>
                    <a:pt x="324" y="122"/>
                  </a:lnTo>
                  <a:lnTo>
                    <a:pt x="316" y="116"/>
                  </a:lnTo>
                  <a:lnTo>
                    <a:pt x="306" y="113"/>
                  </a:lnTo>
                  <a:lnTo>
                    <a:pt x="295" y="111"/>
                  </a:lnTo>
                  <a:lnTo>
                    <a:pt x="283" y="110"/>
                  </a:lnTo>
                  <a:lnTo>
                    <a:pt x="212" y="110"/>
                  </a:lnTo>
                  <a:lnTo>
                    <a:pt x="196" y="20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9"/>
            <p:cNvSpPr>
              <a:spLocks noEditPoints="1"/>
            </p:cNvSpPr>
            <p:nvPr/>
          </p:nvSpPr>
          <p:spPr bwMode="auto">
            <a:xfrm>
              <a:off x="5180" y="4172"/>
              <a:ext cx="93" cy="94"/>
            </a:xfrm>
            <a:custGeom>
              <a:avLst/>
              <a:gdLst>
                <a:gd name="T0" fmla="*/ 0 w 469"/>
                <a:gd name="T1" fmla="*/ 0 h 470"/>
                <a:gd name="T2" fmla="*/ 0 w 469"/>
                <a:gd name="T3" fmla="*/ 0 h 470"/>
                <a:gd name="T4" fmla="*/ 0 w 469"/>
                <a:gd name="T5" fmla="*/ 0 h 470"/>
                <a:gd name="T6" fmla="*/ 0 w 469"/>
                <a:gd name="T7" fmla="*/ 0 h 470"/>
                <a:gd name="T8" fmla="*/ 0 w 469"/>
                <a:gd name="T9" fmla="*/ 0 h 470"/>
                <a:gd name="T10" fmla="*/ 0 w 469"/>
                <a:gd name="T11" fmla="*/ 0 h 470"/>
                <a:gd name="T12" fmla="*/ 0 w 469"/>
                <a:gd name="T13" fmla="*/ 0 h 470"/>
                <a:gd name="T14" fmla="*/ 0 w 469"/>
                <a:gd name="T15" fmla="*/ 0 h 470"/>
                <a:gd name="T16" fmla="*/ 0 w 469"/>
                <a:gd name="T17" fmla="*/ 0 h 470"/>
                <a:gd name="T18" fmla="*/ 0 w 469"/>
                <a:gd name="T19" fmla="*/ 0 h 470"/>
                <a:gd name="T20" fmla="*/ 0 w 469"/>
                <a:gd name="T21" fmla="*/ 0 h 470"/>
                <a:gd name="T22" fmla="*/ 0 w 469"/>
                <a:gd name="T23" fmla="*/ 0 h 470"/>
                <a:gd name="T24" fmla="*/ 0 w 469"/>
                <a:gd name="T25" fmla="*/ 0 h 470"/>
                <a:gd name="T26" fmla="*/ 0 w 469"/>
                <a:gd name="T27" fmla="*/ 0 h 470"/>
                <a:gd name="T28" fmla="*/ 0 w 469"/>
                <a:gd name="T29" fmla="*/ 0 h 470"/>
                <a:gd name="T30" fmla="*/ 0 w 469"/>
                <a:gd name="T31" fmla="*/ 0 h 470"/>
                <a:gd name="T32" fmla="*/ 0 w 469"/>
                <a:gd name="T33" fmla="*/ 0 h 470"/>
                <a:gd name="T34" fmla="*/ 0 w 469"/>
                <a:gd name="T35" fmla="*/ 0 h 470"/>
                <a:gd name="T36" fmla="*/ 0 w 469"/>
                <a:gd name="T37" fmla="*/ 0 h 470"/>
                <a:gd name="T38" fmla="*/ 0 w 469"/>
                <a:gd name="T39" fmla="*/ 0 h 470"/>
                <a:gd name="T40" fmla="*/ 0 w 469"/>
                <a:gd name="T41" fmla="*/ 0 h 470"/>
                <a:gd name="T42" fmla="*/ 0 w 469"/>
                <a:gd name="T43" fmla="*/ 0 h 470"/>
                <a:gd name="T44" fmla="*/ 0 w 469"/>
                <a:gd name="T45" fmla="*/ 0 h 470"/>
                <a:gd name="T46" fmla="*/ 0 w 469"/>
                <a:gd name="T47" fmla="*/ 0 h 470"/>
                <a:gd name="T48" fmla="*/ 0 w 469"/>
                <a:gd name="T49" fmla="*/ 0 h 470"/>
                <a:gd name="T50" fmla="*/ 0 w 469"/>
                <a:gd name="T51" fmla="*/ 0 h 470"/>
                <a:gd name="T52" fmla="*/ 0 w 469"/>
                <a:gd name="T53" fmla="*/ 0 h 470"/>
                <a:gd name="T54" fmla="*/ 0 w 469"/>
                <a:gd name="T55" fmla="*/ 0 h 470"/>
                <a:gd name="T56" fmla="*/ 0 w 469"/>
                <a:gd name="T57" fmla="*/ 0 h 470"/>
                <a:gd name="T58" fmla="*/ 0 w 469"/>
                <a:gd name="T59" fmla="*/ 0 h 470"/>
                <a:gd name="T60" fmla="*/ 0 w 469"/>
                <a:gd name="T61" fmla="*/ 0 h 470"/>
                <a:gd name="T62" fmla="*/ 0 w 469"/>
                <a:gd name="T63" fmla="*/ 0 h 470"/>
                <a:gd name="T64" fmla="*/ 0 w 469"/>
                <a:gd name="T65" fmla="*/ 0 h 470"/>
                <a:gd name="T66" fmla="*/ 0 w 469"/>
                <a:gd name="T67" fmla="*/ 0 h 470"/>
                <a:gd name="T68" fmla="*/ 0 w 469"/>
                <a:gd name="T69" fmla="*/ 0 h 470"/>
                <a:gd name="T70" fmla="*/ 0 w 469"/>
                <a:gd name="T71" fmla="*/ 0 h 470"/>
                <a:gd name="T72" fmla="*/ 0 w 469"/>
                <a:gd name="T73" fmla="*/ 0 h 470"/>
                <a:gd name="T74" fmla="*/ 0 w 469"/>
                <a:gd name="T75" fmla="*/ 0 h 470"/>
                <a:gd name="T76" fmla="*/ 0 w 469"/>
                <a:gd name="T77" fmla="*/ 0 h 470"/>
                <a:gd name="T78" fmla="*/ 0 w 469"/>
                <a:gd name="T79" fmla="*/ 0 h 470"/>
                <a:gd name="T80" fmla="*/ 0 w 469"/>
                <a:gd name="T81" fmla="*/ 0 h 470"/>
                <a:gd name="T82" fmla="*/ 0 w 469"/>
                <a:gd name="T83" fmla="*/ 0 h 470"/>
                <a:gd name="T84" fmla="*/ 0 w 469"/>
                <a:gd name="T85" fmla="*/ 0 h 470"/>
                <a:gd name="T86" fmla="*/ 0 w 469"/>
                <a:gd name="T87" fmla="*/ 0 h 470"/>
                <a:gd name="T88" fmla="*/ 0 w 469"/>
                <a:gd name="T89" fmla="*/ 0 h 470"/>
                <a:gd name="T90" fmla="*/ 0 w 469"/>
                <a:gd name="T91" fmla="*/ 0 h 47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69" h="470">
                  <a:moveTo>
                    <a:pt x="0" y="470"/>
                  </a:moveTo>
                  <a:lnTo>
                    <a:pt x="81" y="0"/>
                  </a:lnTo>
                  <a:lnTo>
                    <a:pt x="301" y="0"/>
                  </a:lnTo>
                  <a:lnTo>
                    <a:pt x="320" y="0"/>
                  </a:lnTo>
                  <a:lnTo>
                    <a:pt x="338" y="1"/>
                  </a:lnTo>
                  <a:lnTo>
                    <a:pt x="356" y="4"/>
                  </a:lnTo>
                  <a:lnTo>
                    <a:pt x="372" y="6"/>
                  </a:lnTo>
                  <a:lnTo>
                    <a:pt x="388" y="9"/>
                  </a:lnTo>
                  <a:lnTo>
                    <a:pt x="403" y="12"/>
                  </a:lnTo>
                  <a:lnTo>
                    <a:pt x="416" y="18"/>
                  </a:lnTo>
                  <a:lnTo>
                    <a:pt x="428" y="25"/>
                  </a:lnTo>
                  <a:lnTo>
                    <a:pt x="438" y="31"/>
                  </a:lnTo>
                  <a:lnTo>
                    <a:pt x="448" y="40"/>
                  </a:lnTo>
                  <a:lnTo>
                    <a:pt x="456" y="50"/>
                  </a:lnTo>
                  <a:lnTo>
                    <a:pt x="461" y="60"/>
                  </a:lnTo>
                  <a:lnTo>
                    <a:pt x="465" y="73"/>
                  </a:lnTo>
                  <a:lnTo>
                    <a:pt x="468" y="86"/>
                  </a:lnTo>
                  <a:lnTo>
                    <a:pt x="469" y="102"/>
                  </a:lnTo>
                  <a:lnTo>
                    <a:pt x="467" y="118"/>
                  </a:lnTo>
                  <a:lnTo>
                    <a:pt x="462" y="136"/>
                  </a:lnTo>
                  <a:lnTo>
                    <a:pt x="456" y="152"/>
                  </a:lnTo>
                  <a:lnTo>
                    <a:pt x="447" y="167"/>
                  </a:lnTo>
                  <a:lnTo>
                    <a:pt x="436" y="180"/>
                  </a:lnTo>
                  <a:lnTo>
                    <a:pt x="425" y="193"/>
                  </a:lnTo>
                  <a:lnTo>
                    <a:pt x="414" y="202"/>
                  </a:lnTo>
                  <a:lnTo>
                    <a:pt x="401" y="212"/>
                  </a:lnTo>
                  <a:lnTo>
                    <a:pt x="389" y="220"/>
                  </a:lnTo>
                  <a:lnTo>
                    <a:pt x="405" y="227"/>
                  </a:lnTo>
                  <a:lnTo>
                    <a:pt x="419" y="236"/>
                  </a:lnTo>
                  <a:lnTo>
                    <a:pt x="430" y="247"/>
                  </a:lnTo>
                  <a:lnTo>
                    <a:pt x="438" y="260"/>
                  </a:lnTo>
                  <a:lnTo>
                    <a:pt x="445" y="275"/>
                  </a:lnTo>
                  <a:lnTo>
                    <a:pt x="448" y="292"/>
                  </a:lnTo>
                  <a:lnTo>
                    <a:pt x="448" y="310"/>
                  </a:lnTo>
                  <a:lnTo>
                    <a:pt x="446" y="328"/>
                  </a:lnTo>
                  <a:lnTo>
                    <a:pt x="442" y="347"/>
                  </a:lnTo>
                  <a:lnTo>
                    <a:pt x="436" y="365"/>
                  </a:lnTo>
                  <a:lnTo>
                    <a:pt x="430" y="380"/>
                  </a:lnTo>
                  <a:lnTo>
                    <a:pt x="421" y="395"/>
                  </a:lnTo>
                  <a:lnTo>
                    <a:pt x="411" y="408"/>
                  </a:lnTo>
                  <a:lnTo>
                    <a:pt x="399" y="419"/>
                  </a:lnTo>
                  <a:lnTo>
                    <a:pt x="388" y="430"/>
                  </a:lnTo>
                  <a:lnTo>
                    <a:pt x="373" y="439"/>
                  </a:lnTo>
                  <a:lnTo>
                    <a:pt x="358" y="447"/>
                  </a:lnTo>
                  <a:lnTo>
                    <a:pt x="342" y="453"/>
                  </a:lnTo>
                  <a:lnTo>
                    <a:pt x="325" y="458"/>
                  </a:lnTo>
                  <a:lnTo>
                    <a:pt x="306" y="462"/>
                  </a:lnTo>
                  <a:lnTo>
                    <a:pt x="287" y="465"/>
                  </a:lnTo>
                  <a:lnTo>
                    <a:pt x="267" y="468"/>
                  </a:lnTo>
                  <a:lnTo>
                    <a:pt x="246" y="470"/>
                  </a:lnTo>
                  <a:lnTo>
                    <a:pt x="224" y="470"/>
                  </a:lnTo>
                  <a:lnTo>
                    <a:pt x="0" y="470"/>
                  </a:lnTo>
                  <a:close/>
                  <a:moveTo>
                    <a:pt x="184" y="273"/>
                  </a:moveTo>
                  <a:lnTo>
                    <a:pt x="169" y="360"/>
                  </a:lnTo>
                  <a:lnTo>
                    <a:pt x="235" y="360"/>
                  </a:lnTo>
                  <a:lnTo>
                    <a:pt x="248" y="360"/>
                  </a:lnTo>
                  <a:lnTo>
                    <a:pt x="261" y="358"/>
                  </a:lnTo>
                  <a:lnTo>
                    <a:pt x="273" y="356"/>
                  </a:lnTo>
                  <a:lnTo>
                    <a:pt x="283" y="352"/>
                  </a:lnTo>
                  <a:lnTo>
                    <a:pt x="292" y="346"/>
                  </a:lnTo>
                  <a:lnTo>
                    <a:pt x="299" y="339"/>
                  </a:lnTo>
                  <a:lnTo>
                    <a:pt x="304" y="330"/>
                  </a:lnTo>
                  <a:lnTo>
                    <a:pt x="308" y="317"/>
                  </a:lnTo>
                  <a:lnTo>
                    <a:pt x="309" y="304"/>
                  </a:lnTo>
                  <a:lnTo>
                    <a:pt x="305" y="293"/>
                  </a:lnTo>
                  <a:lnTo>
                    <a:pt x="300" y="285"/>
                  </a:lnTo>
                  <a:lnTo>
                    <a:pt x="291" y="280"/>
                  </a:lnTo>
                  <a:lnTo>
                    <a:pt x="279" y="276"/>
                  </a:lnTo>
                  <a:lnTo>
                    <a:pt x="265" y="274"/>
                  </a:lnTo>
                  <a:lnTo>
                    <a:pt x="250" y="273"/>
                  </a:lnTo>
                  <a:lnTo>
                    <a:pt x="233" y="273"/>
                  </a:lnTo>
                  <a:lnTo>
                    <a:pt x="184" y="273"/>
                  </a:lnTo>
                  <a:close/>
                  <a:moveTo>
                    <a:pt x="212" y="110"/>
                  </a:moveTo>
                  <a:lnTo>
                    <a:pt x="199" y="188"/>
                  </a:lnTo>
                  <a:lnTo>
                    <a:pt x="262" y="188"/>
                  </a:lnTo>
                  <a:lnTo>
                    <a:pt x="273" y="187"/>
                  </a:lnTo>
                  <a:lnTo>
                    <a:pt x="284" y="186"/>
                  </a:lnTo>
                  <a:lnTo>
                    <a:pt x="292" y="183"/>
                  </a:lnTo>
                  <a:lnTo>
                    <a:pt x="301" y="178"/>
                  </a:lnTo>
                  <a:lnTo>
                    <a:pt x="309" y="173"/>
                  </a:lnTo>
                  <a:lnTo>
                    <a:pt x="314" y="165"/>
                  </a:lnTo>
                  <a:lnTo>
                    <a:pt x="318" y="157"/>
                  </a:lnTo>
                  <a:lnTo>
                    <a:pt x="320" y="147"/>
                  </a:lnTo>
                  <a:lnTo>
                    <a:pt x="322" y="135"/>
                  </a:lnTo>
                  <a:lnTo>
                    <a:pt x="319" y="126"/>
                  </a:lnTo>
                  <a:lnTo>
                    <a:pt x="314" y="120"/>
                  </a:lnTo>
                  <a:lnTo>
                    <a:pt x="308" y="115"/>
                  </a:lnTo>
                  <a:lnTo>
                    <a:pt x="299" y="112"/>
                  </a:lnTo>
                  <a:lnTo>
                    <a:pt x="288" y="111"/>
                  </a:lnTo>
                  <a:lnTo>
                    <a:pt x="277" y="110"/>
                  </a:lnTo>
                  <a:lnTo>
                    <a:pt x="265" y="110"/>
                  </a:lnTo>
                  <a:lnTo>
                    <a:pt x="212" y="1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30"/>
            <p:cNvSpPr>
              <a:spLocks/>
            </p:cNvSpPr>
            <p:nvPr/>
          </p:nvSpPr>
          <p:spPr bwMode="auto">
            <a:xfrm>
              <a:off x="5285" y="4172"/>
              <a:ext cx="98" cy="96"/>
            </a:xfrm>
            <a:custGeom>
              <a:avLst/>
              <a:gdLst>
                <a:gd name="T0" fmla="*/ 0 w 494"/>
                <a:gd name="T1" fmla="*/ 0 h 482"/>
                <a:gd name="T2" fmla="*/ 0 w 494"/>
                <a:gd name="T3" fmla="*/ 0 h 482"/>
                <a:gd name="T4" fmla="*/ 0 w 494"/>
                <a:gd name="T5" fmla="*/ 0 h 482"/>
                <a:gd name="T6" fmla="*/ 0 w 494"/>
                <a:gd name="T7" fmla="*/ 0 h 482"/>
                <a:gd name="T8" fmla="*/ 0 w 494"/>
                <a:gd name="T9" fmla="*/ 0 h 482"/>
                <a:gd name="T10" fmla="*/ 0 w 494"/>
                <a:gd name="T11" fmla="*/ 0 h 482"/>
                <a:gd name="T12" fmla="*/ 0 w 494"/>
                <a:gd name="T13" fmla="*/ 0 h 482"/>
                <a:gd name="T14" fmla="*/ 0 w 494"/>
                <a:gd name="T15" fmla="*/ 0 h 482"/>
                <a:gd name="T16" fmla="*/ 0 w 494"/>
                <a:gd name="T17" fmla="*/ 0 h 482"/>
                <a:gd name="T18" fmla="*/ 0 w 494"/>
                <a:gd name="T19" fmla="*/ 0 h 482"/>
                <a:gd name="T20" fmla="*/ 0 w 494"/>
                <a:gd name="T21" fmla="*/ 0 h 482"/>
                <a:gd name="T22" fmla="*/ 0 w 494"/>
                <a:gd name="T23" fmla="*/ 0 h 482"/>
                <a:gd name="T24" fmla="*/ 0 w 494"/>
                <a:gd name="T25" fmla="*/ 0 h 482"/>
                <a:gd name="T26" fmla="*/ 0 w 494"/>
                <a:gd name="T27" fmla="*/ 0 h 482"/>
                <a:gd name="T28" fmla="*/ 0 w 494"/>
                <a:gd name="T29" fmla="*/ 0 h 482"/>
                <a:gd name="T30" fmla="*/ 0 w 494"/>
                <a:gd name="T31" fmla="*/ 0 h 482"/>
                <a:gd name="T32" fmla="*/ 0 w 494"/>
                <a:gd name="T33" fmla="*/ 0 h 482"/>
                <a:gd name="T34" fmla="*/ 0 w 494"/>
                <a:gd name="T35" fmla="*/ 0 h 482"/>
                <a:gd name="T36" fmla="*/ 0 w 494"/>
                <a:gd name="T37" fmla="*/ 0 h 482"/>
                <a:gd name="T38" fmla="*/ 0 w 494"/>
                <a:gd name="T39" fmla="*/ 0 h 482"/>
                <a:gd name="T40" fmla="*/ 0 w 494"/>
                <a:gd name="T41" fmla="*/ 0 h 482"/>
                <a:gd name="T42" fmla="*/ 0 w 494"/>
                <a:gd name="T43" fmla="*/ 0 h 482"/>
                <a:gd name="T44" fmla="*/ 0 w 494"/>
                <a:gd name="T45" fmla="*/ 0 h 482"/>
                <a:gd name="T46" fmla="*/ 0 w 494"/>
                <a:gd name="T47" fmla="*/ 0 h 482"/>
                <a:gd name="T48" fmla="*/ 0 w 494"/>
                <a:gd name="T49" fmla="*/ 0 h 482"/>
                <a:gd name="T50" fmla="*/ 0 w 494"/>
                <a:gd name="T51" fmla="*/ 0 h 482"/>
                <a:gd name="T52" fmla="*/ 0 w 494"/>
                <a:gd name="T53" fmla="*/ 0 h 482"/>
                <a:gd name="T54" fmla="*/ 0 w 494"/>
                <a:gd name="T55" fmla="*/ 0 h 482"/>
                <a:gd name="T56" fmla="*/ 0 w 494"/>
                <a:gd name="T57" fmla="*/ 0 h 482"/>
                <a:gd name="T58" fmla="*/ 0 w 494"/>
                <a:gd name="T59" fmla="*/ 0 h 482"/>
                <a:gd name="T60" fmla="*/ 0 w 494"/>
                <a:gd name="T61" fmla="*/ 0 h 482"/>
                <a:gd name="T62" fmla="*/ 0 w 494"/>
                <a:gd name="T63" fmla="*/ 0 h 482"/>
                <a:gd name="T64" fmla="*/ 0 w 494"/>
                <a:gd name="T65" fmla="*/ 0 h 482"/>
                <a:gd name="T66" fmla="*/ 0 w 494"/>
                <a:gd name="T67" fmla="*/ 0 h 482"/>
                <a:gd name="T68" fmla="*/ 0 w 494"/>
                <a:gd name="T69" fmla="*/ 0 h 482"/>
                <a:gd name="T70" fmla="*/ 0 w 494"/>
                <a:gd name="T71" fmla="*/ 0 h 482"/>
                <a:gd name="T72" fmla="*/ 0 w 494"/>
                <a:gd name="T73" fmla="*/ 0 h 482"/>
                <a:gd name="T74" fmla="*/ 0 w 494"/>
                <a:gd name="T75" fmla="*/ 0 h 482"/>
                <a:gd name="T76" fmla="*/ 0 w 494"/>
                <a:gd name="T77" fmla="*/ 0 h 482"/>
                <a:gd name="T78" fmla="*/ 0 w 494"/>
                <a:gd name="T79" fmla="*/ 0 h 482"/>
                <a:gd name="T80" fmla="*/ 0 w 494"/>
                <a:gd name="T81" fmla="*/ 0 h 482"/>
                <a:gd name="T82" fmla="*/ 0 w 494"/>
                <a:gd name="T83" fmla="*/ 0 h 482"/>
                <a:gd name="T84" fmla="*/ 0 w 494"/>
                <a:gd name="T85" fmla="*/ 0 h 482"/>
                <a:gd name="T86" fmla="*/ 0 w 494"/>
                <a:gd name="T87" fmla="*/ 0 h 482"/>
                <a:gd name="T88" fmla="*/ 0 w 494"/>
                <a:gd name="T89" fmla="*/ 0 h 482"/>
                <a:gd name="T90" fmla="*/ 0 w 494"/>
                <a:gd name="T91" fmla="*/ 0 h 482"/>
                <a:gd name="T92" fmla="*/ 0 w 494"/>
                <a:gd name="T93" fmla="*/ 0 h 482"/>
                <a:gd name="T94" fmla="*/ 0 w 494"/>
                <a:gd name="T95" fmla="*/ 0 h 482"/>
                <a:gd name="T96" fmla="*/ 0 w 494"/>
                <a:gd name="T97" fmla="*/ 0 h 482"/>
                <a:gd name="T98" fmla="*/ 0 w 494"/>
                <a:gd name="T99" fmla="*/ 0 h 482"/>
                <a:gd name="T100" fmla="*/ 0 w 494"/>
                <a:gd name="T101" fmla="*/ 0 h 482"/>
                <a:gd name="T102" fmla="*/ 0 w 494"/>
                <a:gd name="T103" fmla="*/ 0 h 482"/>
                <a:gd name="T104" fmla="*/ 0 w 494"/>
                <a:gd name="T105" fmla="*/ 0 h 482"/>
                <a:gd name="T106" fmla="*/ 0 w 494"/>
                <a:gd name="T107" fmla="*/ 0 h 482"/>
                <a:gd name="T108" fmla="*/ 0 w 494"/>
                <a:gd name="T109" fmla="*/ 0 h 48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94" h="482">
                  <a:moveTo>
                    <a:pt x="52" y="0"/>
                  </a:moveTo>
                  <a:lnTo>
                    <a:pt x="202" y="0"/>
                  </a:lnTo>
                  <a:lnTo>
                    <a:pt x="154" y="281"/>
                  </a:lnTo>
                  <a:lnTo>
                    <a:pt x="151" y="297"/>
                  </a:lnTo>
                  <a:lnTo>
                    <a:pt x="150" y="314"/>
                  </a:lnTo>
                  <a:lnTo>
                    <a:pt x="151" y="328"/>
                  </a:lnTo>
                  <a:lnTo>
                    <a:pt x="156" y="342"/>
                  </a:lnTo>
                  <a:lnTo>
                    <a:pt x="163" y="352"/>
                  </a:lnTo>
                  <a:lnTo>
                    <a:pt x="174" y="360"/>
                  </a:lnTo>
                  <a:lnTo>
                    <a:pt x="189" y="365"/>
                  </a:lnTo>
                  <a:lnTo>
                    <a:pt x="210" y="367"/>
                  </a:lnTo>
                  <a:lnTo>
                    <a:pt x="228" y="366"/>
                  </a:lnTo>
                  <a:lnTo>
                    <a:pt x="244" y="360"/>
                  </a:lnTo>
                  <a:lnTo>
                    <a:pt x="258" y="353"/>
                  </a:lnTo>
                  <a:lnTo>
                    <a:pt x="269" y="343"/>
                  </a:lnTo>
                  <a:lnTo>
                    <a:pt x="278" y="331"/>
                  </a:lnTo>
                  <a:lnTo>
                    <a:pt x="284" y="316"/>
                  </a:lnTo>
                  <a:lnTo>
                    <a:pt x="290" y="300"/>
                  </a:lnTo>
                  <a:lnTo>
                    <a:pt x="294" y="281"/>
                  </a:lnTo>
                  <a:lnTo>
                    <a:pt x="343" y="0"/>
                  </a:lnTo>
                  <a:lnTo>
                    <a:pt x="494" y="0"/>
                  </a:lnTo>
                  <a:lnTo>
                    <a:pt x="448" y="265"/>
                  </a:lnTo>
                  <a:lnTo>
                    <a:pt x="442" y="293"/>
                  </a:lnTo>
                  <a:lnTo>
                    <a:pt x="436" y="317"/>
                  </a:lnTo>
                  <a:lnTo>
                    <a:pt x="427" y="342"/>
                  </a:lnTo>
                  <a:lnTo>
                    <a:pt x="418" y="363"/>
                  </a:lnTo>
                  <a:lnTo>
                    <a:pt x="408" y="383"/>
                  </a:lnTo>
                  <a:lnTo>
                    <a:pt x="395" y="400"/>
                  </a:lnTo>
                  <a:lnTo>
                    <a:pt x="382" y="416"/>
                  </a:lnTo>
                  <a:lnTo>
                    <a:pt x="367" y="430"/>
                  </a:lnTo>
                  <a:lnTo>
                    <a:pt x="350" y="442"/>
                  </a:lnTo>
                  <a:lnTo>
                    <a:pt x="332" y="453"/>
                  </a:lnTo>
                  <a:lnTo>
                    <a:pt x="313" y="462"/>
                  </a:lnTo>
                  <a:lnTo>
                    <a:pt x="291" y="469"/>
                  </a:lnTo>
                  <a:lnTo>
                    <a:pt x="268" y="475"/>
                  </a:lnTo>
                  <a:lnTo>
                    <a:pt x="244" y="479"/>
                  </a:lnTo>
                  <a:lnTo>
                    <a:pt x="218" y="481"/>
                  </a:lnTo>
                  <a:lnTo>
                    <a:pt x="190" y="482"/>
                  </a:lnTo>
                  <a:lnTo>
                    <a:pt x="164" y="481"/>
                  </a:lnTo>
                  <a:lnTo>
                    <a:pt x="141" y="480"/>
                  </a:lnTo>
                  <a:lnTo>
                    <a:pt x="118" y="475"/>
                  </a:lnTo>
                  <a:lnTo>
                    <a:pt x="97" y="471"/>
                  </a:lnTo>
                  <a:lnTo>
                    <a:pt x="79" y="464"/>
                  </a:lnTo>
                  <a:lnTo>
                    <a:pt x="62" y="456"/>
                  </a:lnTo>
                  <a:lnTo>
                    <a:pt x="48" y="446"/>
                  </a:lnTo>
                  <a:lnTo>
                    <a:pt x="35" y="435"/>
                  </a:lnTo>
                  <a:lnTo>
                    <a:pt x="24" y="420"/>
                  </a:lnTo>
                  <a:lnTo>
                    <a:pt x="14" y="405"/>
                  </a:lnTo>
                  <a:lnTo>
                    <a:pt x="7" y="387"/>
                  </a:lnTo>
                  <a:lnTo>
                    <a:pt x="3" y="367"/>
                  </a:lnTo>
                  <a:lnTo>
                    <a:pt x="0" y="345"/>
                  </a:lnTo>
                  <a:lnTo>
                    <a:pt x="0" y="321"/>
                  </a:lnTo>
                  <a:lnTo>
                    <a:pt x="1" y="294"/>
                  </a:lnTo>
                  <a:lnTo>
                    <a:pt x="5" y="26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auto">
            <a:xfrm>
              <a:off x="5385" y="4169"/>
              <a:ext cx="88" cy="99"/>
            </a:xfrm>
            <a:custGeom>
              <a:avLst/>
              <a:gdLst>
                <a:gd name="T0" fmla="*/ 0 w 439"/>
                <a:gd name="T1" fmla="*/ 0 h 494"/>
                <a:gd name="T2" fmla="*/ 0 w 439"/>
                <a:gd name="T3" fmla="*/ 0 h 494"/>
                <a:gd name="T4" fmla="*/ 0 w 439"/>
                <a:gd name="T5" fmla="*/ 0 h 494"/>
                <a:gd name="T6" fmla="*/ 0 w 439"/>
                <a:gd name="T7" fmla="*/ 0 h 494"/>
                <a:gd name="T8" fmla="*/ 0 w 439"/>
                <a:gd name="T9" fmla="*/ 0 h 494"/>
                <a:gd name="T10" fmla="*/ 0 w 439"/>
                <a:gd name="T11" fmla="*/ 0 h 494"/>
                <a:gd name="T12" fmla="*/ 0 w 439"/>
                <a:gd name="T13" fmla="*/ 0 h 494"/>
                <a:gd name="T14" fmla="*/ 0 w 439"/>
                <a:gd name="T15" fmla="*/ 0 h 494"/>
                <a:gd name="T16" fmla="*/ 0 w 439"/>
                <a:gd name="T17" fmla="*/ 0 h 494"/>
                <a:gd name="T18" fmla="*/ 0 w 439"/>
                <a:gd name="T19" fmla="*/ 0 h 494"/>
                <a:gd name="T20" fmla="*/ 0 w 439"/>
                <a:gd name="T21" fmla="*/ 0 h 494"/>
                <a:gd name="T22" fmla="*/ 0 w 439"/>
                <a:gd name="T23" fmla="*/ 0 h 494"/>
                <a:gd name="T24" fmla="*/ 0 w 439"/>
                <a:gd name="T25" fmla="*/ 0 h 494"/>
                <a:gd name="T26" fmla="*/ 0 w 439"/>
                <a:gd name="T27" fmla="*/ 0 h 494"/>
                <a:gd name="T28" fmla="*/ 0 w 439"/>
                <a:gd name="T29" fmla="*/ 0 h 494"/>
                <a:gd name="T30" fmla="*/ 0 w 439"/>
                <a:gd name="T31" fmla="*/ 0 h 494"/>
                <a:gd name="T32" fmla="*/ 0 w 439"/>
                <a:gd name="T33" fmla="*/ 0 h 494"/>
                <a:gd name="T34" fmla="*/ 0 w 439"/>
                <a:gd name="T35" fmla="*/ 0 h 494"/>
                <a:gd name="T36" fmla="*/ 0 w 439"/>
                <a:gd name="T37" fmla="*/ 0 h 494"/>
                <a:gd name="T38" fmla="*/ 0 w 439"/>
                <a:gd name="T39" fmla="*/ 0 h 494"/>
                <a:gd name="T40" fmla="*/ 0 w 439"/>
                <a:gd name="T41" fmla="*/ 0 h 494"/>
                <a:gd name="T42" fmla="*/ 0 w 439"/>
                <a:gd name="T43" fmla="*/ 0 h 494"/>
                <a:gd name="T44" fmla="*/ 0 w 439"/>
                <a:gd name="T45" fmla="*/ 0 h 494"/>
                <a:gd name="T46" fmla="*/ 0 w 439"/>
                <a:gd name="T47" fmla="*/ 0 h 494"/>
                <a:gd name="T48" fmla="*/ 0 w 439"/>
                <a:gd name="T49" fmla="*/ 0 h 494"/>
                <a:gd name="T50" fmla="*/ 0 w 439"/>
                <a:gd name="T51" fmla="*/ 0 h 494"/>
                <a:gd name="T52" fmla="*/ 0 w 439"/>
                <a:gd name="T53" fmla="*/ 0 h 494"/>
                <a:gd name="T54" fmla="*/ 0 w 439"/>
                <a:gd name="T55" fmla="*/ 0 h 494"/>
                <a:gd name="T56" fmla="*/ 0 w 439"/>
                <a:gd name="T57" fmla="*/ 0 h 494"/>
                <a:gd name="T58" fmla="*/ 0 w 439"/>
                <a:gd name="T59" fmla="*/ 0 h 494"/>
                <a:gd name="T60" fmla="*/ 0 w 439"/>
                <a:gd name="T61" fmla="*/ 0 h 494"/>
                <a:gd name="T62" fmla="*/ 0 w 439"/>
                <a:gd name="T63" fmla="*/ 0 h 494"/>
                <a:gd name="T64" fmla="*/ 0 w 439"/>
                <a:gd name="T65" fmla="*/ 0 h 494"/>
                <a:gd name="T66" fmla="*/ 0 w 439"/>
                <a:gd name="T67" fmla="*/ 0 h 494"/>
                <a:gd name="T68" fmla="*/ 0 w 439"/>
                <a:gd name="T69" fmla="*/ 0 h 494"/>
                <a:gd name="T70" fmla="*/ 0 w 439"/>
                <a:gd name="T71" fmla="*/ 0 h 494"/>
                <a:gd name="T72" fmla="*/ 0 w 439"/>
                <a:gd name="T73" fmla="*/ 0 h 494"/>
                <a:gd name="T74" fmla="*/ 0 w 439"/>
                <a:gd name="T75" fmla="*/ 0 h 494"/>
                <a:gd name="T76" fmla="*/ 0 w 439"/>
                <a:gd name="T77" fmla="*/ 0 h 494"/>
                <a:gd name="T78" fmla="*/ 0 w 439"/>
                <a:gd name="T79" fmla="*/ 0 h 494"/>
                <a:gd name="T80" fmla="*/ 0 w 439"/>
                <a:gd name="T81" fmla="*/ 0 h 494"/>
                <a:gd name="T82" fmla="*/ 0 w 439"/>
                <a:gd name="T83" fmla="*/ 0 h 494"/>
                <a:gd name="T84" fmla="*/ 0 w 439"/>
                <a:gd name="T85" fmla="*/ 0 h 494"/>
                <a:gd name="T86" fmla="*/ 0 w 439"/>
                <a:gd name="T87" fmla="*/ 0 h 494"/>
                <a:gd name="T88" fmla="*/ 0 w 439"/>
                <a:gd name="T89" fmla="*/ 0 h 494"/>
                <a:gd name="T90" fmla="*/ 0 w 439"/>
                <a:gd name="T91" fmla="*/ 0 h 494"/>
                <a:gd name="T92" fmla="*/ 0 w 439"/>
                <a:gd name="T93" fmla="*/ 0 h 49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9" h="494">
                  <a:moveTo>
                    <a:pt x="296" y="148"/>
                  </a:moveTo>
                  <a:lnTo>
                    <a:pt x="295" y="137"/>
                  </a:lnTo>
                  <a:lnTo>
                    <a:pt x="292" y="128"/>
                  </a:lnTo>
                  <a:lnTo>
                    <a:pt x="286" y="122"/>
                  </a:lnTo>
                  <a:lnTo>
                    <a:pt x="280" y="116"/>
                  </a:lnTo>
                  <a:lnTo>
                    <a:pt x="276" y="114"/>
                  </a:lnTo>
                  <a:lnTo>
                    <a:pt x="272" y="113"/>
                  </a:lnTo>
                  <a:lnTo>
                    <a:pt x="268" y="112"/>
                  </a:lnTo>
                  <a:lnTo>
                    <a:pt x="263" y="111"/>
                  </a:lnTo>
                  <a:lnTo>
                    <a:pt x="258" y="109"/>
                  </a:lnTo>
                  <a:lnTo>
                    <a:pt x="253" y="108"/>
                  </a:lnTo>
                  <a:lnTo>
                    <a:pt x="248" y="108"/>
                  </a:lnTo>
                  <a:lnTo>
                    <a:pt x="242" y="108"/>
                  </a:lnTo>
                  <a:lnTo>
                    <a:pt x="230" y="108"/>
                  </a:lnTo>
                  <a:lnTo>
                    <a:pt x="221" y="111"/>
                  </a:lnTo>
                  <a:lnTo>
                    <a:pt x="212" y="113"/>
                  </a:lnTo>
                  <a:lnTo>
                    <a:pt x="205" y="115"/>
                  </a:lnTo>
                  <a:lnTo>
                    <a:pt x="199" y="119"/>
                  </a:lnTo>
                  <a:lnTo>
                    <a:pt x="195" y="124"/>
                  </a:lnTo>
                  <a:lnTo>
                    <a:pt x="191" y="129"/>
                  </a:lnTo>
                  <a:lnTo>
                    <a:pt x="190" y="135"/>
                  </a:lnTo>
                  <a:lnTo>
                    <a:pt x="191" y="147"/>
                  </a:lnTo>
                  <a:lnTo>
                    <a:pt x="198" y="157"/>
                  </a:lnTo>
                  <a:lnTo>
                    <a:pt x="210" y="165"/>
                  </a:lnTo>
                  <a:lnTo>
                    <a:pt x="225" y="171"/>
                  </a:lnTo>
                  <a:lnTo>
                    <a:pt x="243" y="178"/>
                  </a:lnTo>
                  <a:lnTo>
                    <a:pt x="265" y="184"/>
                  </a:lnTo>
                  <a:lnTo>
                    <a:pt x="288" y="189"/>
                  </a:lnTo>
                  <a:lnTo>
                    <a:pt x="311" y="196"/>
                  </a:lnTo>
                  <a:lnTo>
                    <a:pt x="335" y="203"/>
                  </a:lnTo>
                  <a:lnTo>
                    <a:pt x="357" y="213"/>
                  </a:lnTo>
                  <a:lnTo>
                    <a:pt x="377" y="226"/>
                  </a:lnTo>
                  <a:lnTo>
                    <a:pt x="395" y="240"/>
                  </a:lnTo>
                  <a:lnTo>
                    <a:pt x="409" y="256"/>
                  </a:lnTo>
                  <a:lnTo>
                    <a:pt x="417" y="277"/>
                  </a:lnTo>
                  <a:lnTo>
                    <a:pt x="422" y="303"/>
                  </a:lnTo>
                  <a:lnTo>
                    <a:pt x="420" y="333"/>
                  </a:lnTo>
                  <a:lnTo>
                    <a:pt x="415" y="353"/>
                  </a:lnTo>
                  <a:lnTo>
                    <a:pt x="409" y="370"/>
                  </a:lnTo>
                  <a:lnTo>
                    <a:pt x="401" y="388"/>
                  </a:lnTo>
                  <a:lnTo>
                    <a:pt x="391" y="403"/>
                  </a:lnTo>
                  <a:lnTo>
                    <a:pt x="381" y="418"/>
                  </a:lnTo>
                  <a:lnTo>
                    <a:pt x="369" y="431"/>
                  </a:lnTo>
                  <a:lnTo>
                    <a:pt x="355" y="443"/>
                  </a:lnTo>
                  <a:lnTo>
                    <a:pt x="339" y="454"/>
                  </a:lnTo>
                  <a:lnTo>
                    <a:pt x="322" y="463"/>
                  </a:lnTo>
                  <a:lnTo>
                    <a:pt x="305" y="472"/>
                  </a:lnTo>
                  <a:lnTo>
                    <a:pt x="285" y="479"/>
                  </a:lnTo>
                  <a:lnTo>
                    <a:pt x="266" y="484"/>
                  </a:lnTo>
                  <a:lnTo>
                    <a:pt x="245" y="489"/>
                  </a:lnTo>
                  <a:lnTo>
                    <a:pt x="224" y="492"/>
                  </a:lnTo>
                  <a:lnTo>
                    <a:pt x="201" y="493"/>
                  </a:lnTo>
                  <a:lnTo>
                    <a:pt x="177" y="494"/>
                  </a:lnTo>
                  <a:lnTo>
                    <a:pt x="156" y="493"/>
                  </a:lnTo>
                  <a:lnTo>
                    <a:pt x="134" y="491"/>
                  </a:lnTo>
                  <a:lnTo>
                    <a:pt x="115" y="486"/>
                  </a:lnTo>
                  <a:lnTo>
                    <a:pt x="97" y="482"/>
                  </a:lnTo>
                  <a:lnTo>
                    <a:pt x="80" y="475"/>
                  </a:lnTo>
                  <a:lnTo>
                    <a:pt x="65" y="466"/>
                  </a:lnTo>
                  <a:lnTo>
                    <a:pt x="52" y="458"/>
                  </a:lnTo>
                  <a:lnTo>
                    <a:pt x="39" y="448"/>
                  </a:lnTo>
                  <a:lnTo>
                    <a:pt x="29" y="437"/>
                  </a:lnTo>
                  <a:lnTo>
                    <a:pt x="19" y="424"/>
                  </a:lnTo>
                  <a:lnTo>
                    <a:pt x="12" y="411"/>
                  </a:lnTo>
                  <a:lnTo>
                    <a:pt x="6" y="398"/>
                  </a:lnTo>
                  <a:lnTo>
                    <a:pt x="2" y="384"/>
                  </a:lnTo>
                  <a:lnTo>
                    <a:pt x="0" y="368"/>
                  </a:lnTo>
                  <a:lnTo>
                    <a:pt x="0" y="353"/>
                  </a:lnTo>
                  <a:lnTo>
                    <a:pt x="1" y="337"/>
                  </a:lnTo>
                  <a:lnTo>
                    <a:pt x="145" y="337"/>
                  </a:lnTo>
                  <a:lnTo>
                    <a:pt x="145" y="343"/>
                  </a:lnTo>
                  <a:lnTo>
                    <a:pt x="146" y="348"/>
                  </a:lnTo>
                  <a:lnTo>
                    <a:pt x="148" y="354"/>
                  </a:lnTo>
                  <a:lnTo>
                    <a:pt x="150" y="358"/>
                  </a:lnTo>
                  <a:lnTo>
                    <a:pt x="152" y="363"/>
                  </a:lnTo>
                  <a:lnTo>
                    <a:pt x="156" y="367"/>
                  </a:lnTo>
                  <a:lnTo>
                    <a:pt x="159" y="370"/>
                  </a:lnTo>
                  <a:lnTo>
                    <a:pt x="163" y="374"/>
                  </a:lnTo>
                  <a:lnTo>
                    <a:pt x="168" y="377"/>
                  </a:lnTo>
                  <a:lnTo>
                    <a:pt x="172" y="379"/>
                  </a:lnTo>
                  <a:lnTo>
                    <a:pt x="177" y="381"/>
                  </a:lnTo>
                  <a:lnTo>
                    <a:pt x="183" y="382"/>
                  </a:lnTo>
                  <a:lnTo>
                    <a:pt x="187" y="385"/>
                  </a:lnTo>
                  <a:lnTo>
                    <a:pt x="193" y="385"/>
                  </a:lnTo>
                  <a:lnTo>
                    <a:pt x="199" y="386"/>
                  </a:lnTo>
                  <a:lnTo>
                    <a:pt x="204" y="386"/>
                  </a:lnTo>
                  <a:lnTo>
                    <a:pt x="218" y="385"/>
                  </a:lnTo>
                  <a:lnTo>
                    <a:pt x="230" y="384"/>
                  </a:lnTo>
                  <a:lnTo>
                    <a:pt x="242" y="380"/>
                  </a:lnTo>
                  <a:lnTo>
                    <a:pt x="252" y="377"/>
                  </a:lnTo>
                  <a:lnTo>
                    <a:pt x="259" y="372"/>
                  </a:lnTo>
                  <a:lnTo>
                    <a:pt x="266" y="366"/>
                  </a:lnTo>
                  <a:lnTo>
                    <a:pt x="270" y="359"/>
                  </a:lnTo>
                  <a:lnTo>
                    <a:pt x="272" y="351"/>
                  </a:lnTo>
                  <a:lnTo>
                    <a:pt x="271" y="339"/>
                  </a:lnTo>
                  <a:lnTo>
                    <a:pt x="265" y="329"/>
                  </a:lnTo>
                  <a:lnTo>
                    <a:pt x="253" y="322"/>
                  </a:lnTo>
                  <a:lnTo>
                    <a:pt x="237" y="315"/>
                  </a:lnTo>
                  <a:lnTo>
                    <a:pt x="218" y="309"/>
                  </a:lnTo>
                  <a:lnTo>
                    <a:pt x="197" y="304"/>
                  </a:lnTo>
                  <a:lnTo>
                    <a:pt x="174" y="298"/>
                  </a:lnTo>
                  <a:lnTo>
                    <a:pt x="150" y="292"/>
                  </a:lnTo>
                  <a:lnTo>
                    <a:pt x="127" y="283"/>
                  </a:lnTo>
                  <a:lnTo>
                    <a:pt x="105" y="274"/>
                  </a:lnTo>
                  <a:lnTo>
                    <a:pt x="85" y="262"/>
                  </a:lnTo>
                  <a:lnTo>
                    <a:pt x="67" y="247"/>
                  </a:lnTo>
                  <a:lnTo>
                    <a:pt x="54" y="229"/>
                  </a:lnTo>
                  <a:lnTo>
                    <a:pt x="44" y="207"/>
                  </a:lnTo>
                  <a:lnTo>
                    <a:pt x="41" y="180"/>
                  </a:lnTo>
                  <a:lnTo>
                    <a:pt x="43" y="149"/>
                  </a:lnTo>
                  <a:lnTo>
                    <a:pt x="47" y="132"/>
                  </a:lnTo>
                  <a:lnTo>
                    <a:pt x="53" y="114"/>
                  </a:lnTo>
                  <a:lnTo>
                    <a:pt x="60" y="98"/>
                  </a:lnTo>
                  <a:lnTo>
                    <a:pt x="69" y="84"/>
                  </a:lnTo>
                  <a:lnTo>
                    <a:pt x="80" y="71"/>
                  </a:lnTo>
                  <a:lnTo>
                    <a:pt x="92" y="59"/>
                  </a:lnTo>
                  <a:lnTo>
                    <a:pt x="105" y="48"/>
                  </a:lnTo>
                  <a:lnTo>
                    <a:pt x="119" y="38"/>
                  </a:lnTo>
                  <a:lnTo>
                    <a:pt x="135" y="29"/>
                  </a:lnTo>
                  <a:lnTo>
                    <a:pt x="151" y="21"/>
                  </a:lnTo>
                  <a:lnTo>
                    <a:pt x="169" y="14"/>
                  </a:lnTo>
                  <a:lnTo>
                    <a:pt x="187" y="9"/>
                  </a:lnTo>
                  <a:lnTo>
                    <a:pt x="206" y="6"/>
                  </a:lnTo>
                  <a:lnTo>
                    <a:pt x="226" y="2"/>
                  </a:lnTo>
                  <a:lnTo>
                    <a:pt x="246" y="1"/>
                  </a:lnTo>
                  <a:lnTo>
                    <a:pt x="268" y="0"/>
                  </a:lnTo>
                  <a:lnTo>
                    <a:pt x="291" y="1"/>
                  </a:lnTo>
                  <a:lnTo>
                    <a:pt x="312" y="3"/>
                  </a:lnTo>
                  <a:lnTo>
                    <a:pt x="332" y="7"/>
                  </a:lnTo>
                  <a:lnTo>
                    <a:pt x="349" y="12"/>
                  </a:lnTo>
                  <a:lnTo>
                    <a:pt x="365" y="18"/>
                  </a:lnTo>
                  <a:lnTo>
                    <a:pt x="380" y="25"/>
                  </a:lnTo>
                  <a:lnTo>
                    <a:pt x="391" y="34"/>
                  </a:lnTo>
                  <a:lnTo>
                    <a:pt x="402" y="43"/>
                  </a:lnTo>
                  <a:lnTo>
                    <a:pt x="412" y="54"/>
                  </a:lnTo>
                  <a:lnTo>
                    <a:pt x="420" y="65"/>
                  </a:lnTo>
                  <a:lnTo>
                    <a:pt x="426" y="77"/>
                  </a:lnTo>
                  <a:lnTo>
                    <a:pt x="431" y="91"/>
                  </a:lnTo>
                  <a:lnTo>
                    <a:pt x="436" y="104"/>
                  </a:lnTo>
                  <a:lnTo>
                    <a:pt x="438" y="118"/>
                  </a:lnTo>
                  <a:lnTo>
                    <a:pt x="439" y="133"/>
                  </a:lnTo>
                  <a:lnTo>
                    <a:pt x="439" y="148"/>
                  </a:lnTo>
                  <a:lnTo>
                    <a:pt x="296" y="1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23" name="Picture 32" descr="C:\Documents and Settings\revelpa.PERSONNEL-ENAC\Bureau\GEA Tianjin printemps 08\Logos\Eurocopter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3" y="6496050"/>
            <a:ext cx="1389062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33"/>
          <p:cNvSpPr>
            <a:spLocks noChangeArrowheads="1"/>
          </p:cNvSpPr>
          <p:nvPr/>
        </p:nvSpPr>
        <p:spPr bwMode="auto">
          <a:xfrm>
            <a:off x="911225" y="469900"/>
            <a:ext cx="76962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fr-FR" sz="1600" b="1" smtClean="0">
                <a:solidFill>
                  <a:schemeClr val="accent2"/>
                </a:solidFill>
              </a:rPr>
              <a:t>	</a:t>
            </a:r>
            <a:r>
              <a:rPr lang="fr-FR" sz="1600" b="1" smtClean="0"/>
              <a:t>GEA Tianjin  /  中国民航大学中欧航空工程师学院</a:t>
            </a:r>
          </a:p>
        </p:txBody>
      </p:sp>
      <p:sp>
        <p:nvSpPr>
          <p:cNvPr id="25" name="Rectangle 43"/>
          <p:cNvSpPr>
            <a:spLocks noGrp="1" noChangeArrowheads="1"/>
          </p:cNvSpPr>
          <p:nvPr>
            <p:ph type="dt" sz="half" idx="10"/>
          </p:nvPr>
        </p:nvSpPr>
        <p:spPr>
          <a:xfrm>
            <a:off x="703263" y="6248400"/>
            <a:ext cx="189865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6" name="Rectangle 4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41663" y="5956300"/>
            <a:ext cx="281305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7" name="Rectangle 4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48829E8-03E3-4D8A-BAA3-4E0DA9CD2EC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499870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1338263" y="0"/>
            <a:ext cx="7805737" cy="215900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0" y="0"/>
            <a:ext cx="1179513" cy="215900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smtClean="0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>
            <a:off x="5076825" y="6351588"/>
            <a:ext cx="4067175" cy="46196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7" name="Text Box 18"/>
          <p:cNvSpPr txBox="1">
            <a:spLocks noChangeArrowheads="1"/>
          </p:cNvSpPr>
          <p:nvPr userDrawn="1"/>
        </p:nvSpPr>
        <p:spPr bwMode="auto">
          <a:xfrm>
            <a:off x="5076825" y="6381750"/>
            <a:ext cx="410368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r>
              <a:rPr lang="fr-FR" sz="1400" smtClean="0">
                <a:solidFill>
                  <a:schemeClr val="bg1"/>
                </a:solidFill>
                <a:latin typeface="Tahoma" panose="020B0604030504040204" pitchFamily="34" charset="0"/>
              </a:rPr>
              <a:t>Verification&amp;Validation</a:t>
            </a:r>
            <a:endParaRPr lang="en-GB" sz="1200" smtClean="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algn="ctr" eaLnBrk="1" hangingPunct="1">
              <a:defRPr/>
            </a:pPr>
            <a:r>
              <a:rPr lang="en-GB" sz="1200" smtClean="0">
                <a:solidFill>
                  <a:schemeClr val="bg1"/>
                </a:solidFill>
                <a:latin typeface="Tahoma" panose="020B0604030504040204" pitchFamily="34" charset="0"/>
              </a:rPr>
              <a:t>CS 41– p </a:t>
            </a:r>
            <a:fld id="{FA1339EF-1FDD-4D84-9BDE-AAF542405B14}" type="slidenum">
              <a:rPr lang="en-GB" sz="1200" smtClean="0">
                <a:solidFill>
                  <a:schemeClr val="bg1"/>
                </a:solidFill>
                <a:latin typeface="Tahoma" panose="020B0604030504040204" pitchFamily="34" charset="0"/>
              </a:rPr>
              <a:pPr algn="ctr" eaLnBrk="1" hangingPunct="1">
                <a:defRPr/>
              </a:pPr>
              <a:t>‹N°›</a:t>
            </a:fld>
            <a:endParaRPr lang="en-GB" sz="1200" smtClean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8" name="Picture 8" descr="C:\D\GEA\LOGO_GEA_blanc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465888"/>
            <a:ext cx="611187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C:\Documents and Settings\revelpa\Bureau\logoCAUC.g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361113"/>
            <a:ext cx="13303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5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465888"/>
            <a:ext cx="3683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6" cstate="print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6440488"/>
            <a:ext cx="314325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Object 14"/>
          <p:cNvGraphicFramePr>
            <a:graphicFrameLocks noChangeAspect="1"/>
          </p:cNvGraphicFramePr>
          <p:nvPr userDrawn="1"/>
        </p:nvGraphicFramePr>
        <p:xfrm>
          <a:off x="2843213" y="6375400"/>
          <a:ext cx="4714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Photo Editor Photo" r:id="rId7" imgW="19476190" imgH="15028571" progId="MSPhotoEd.3">
                  <p:embed/>
                </p:oleObj>
              </mc:Choice>
              <mc:Fallback>
                <p:oleObj name="Photo Editor Photo" r:id="rId7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6375400"/>
                        <a:ext cx="4714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1196752"/>
            <a:ext cx="7772400" cy="5127848"/>
          </a:xfrm>
        </p:spPr>
        <p:txBody>
          <a:bodyPr/>
          <a:lstStyle>
            <a:lvl1pPr marL="342900" indent="-342900">
              <a:buFont typeface="Wingdings" pitchFamily="2" charset="2"/>
              <a:buChar char="Ø"/>
              <a:defRPr sz="2000">
                <a:solidFill>
                  <a:srgbClr val="1C5E9E"/>
                </a:solidFill>
              </a:defRPr>
            </a:lvl1pPr>
            <a:lvl2pPr marL="742950" indent="-285750">
              <a:buFont typeface="Wingdings" pitchFamily="2" charset="2"/>
              <a:buChar char="q"/>
              <a:defRPr sz="1800">
                <a:solidFill>
                  <a:srgbClr val="1C5E9E"/>
                </a:solidFill>
              </a:defRPr>
            </a:lvl2pPr>
            <a:lvl3pPr>
              <a:defRPr sz="1600">
                <a:solidFill>
                  <a:srgbClr val="1C5E9E"/>
                </a:solidFill>
              </a:defRPr>
            </a:lvl3pPr>
            <a:lvl4pPr>
              <a:defRPr sz="1600">
                <a:solidFill>
                  <a:srgbClr val="1C5E9E"/>
                </a:solidFill>
              </a:defRPr>
            </a:lvl4pPr>
            <a:lvl5pPr>
              <a:defRPr sz="1600">
                <a:solidFill>
                  <a:srgbClr val="1C5E9E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70FA4BE3-DB81-4C8D-9D68-74B8568B0B6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03084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338263" y="0"/>
            <a:ext cx="7805737" cy="215900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4" name="Rectangle 9"/>
          <p:cNvSpPr>
            <a:spLocks noChangeArrowheads="1"/>
          </p:cNvSpPr>
          <p:nvPr userDrawn="1"/>
        </p:nvSpPr>
        <p:spPr bwMode="auto">
          <a:xfrm>
            <a:off x="0" y="0"/>
            <a:ext cx="1179513" cy="215900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smtClean="0"/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5076825" y="6351588"/>
            <a:ext cx="4067175" cy="46196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6" name="Text Box 18"/>
          <p:cNvSpPr txBox="1">
            <a:spLocks noChangeArrowheads="1"/>
          </p:cNvSpPr>
          <p:nvPr userDrawn="1"/>
        </p:nvSpPr>
        <p:spPr bwMode="auto">
          <a:xfrm>
            <a:off x="5076825" y="6381750"/>
            <a:ext cx="410368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r>
              <a:rPr lang="fr-FR" sz="1400" smtClean="0">
                <a:solidFill>
                  <a:schemeClr val="bg1"/>
                </a:solidFill>
                <a:latin typeface="Tahoma" panose="020B0604030504040204" pitchFamily="34" charset="0"/>
              </a:rPr>
              <a:t>Verification&amp;Validation</a:t>
            </a:r>
            <a:endParaRPr lang="en-GB" sz="1200" smtClean="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algn="ctr" eaLnBrk="1" hangingPunct="1">
              <a:defRPr/>
            </a:pPr>
            <a:r>
              <a:rPr lang="en-GB" sz="1200" smtClean="0">
                <a:solidFill>
                  <a:schemeClr val="bg1"/>
                </a:solidFill>
                <a:latin typeface="Tahoma" panose="020B0604030504040204" pitchFamily="34" charset="0"/>
              </a:rPr>
              <a:t>CS 41– p </a:t>
            </a:r>
            <a:fld id="{1515CF78-A253-4B9C-B000-7089619D8574}" type="slidenum">
              <a:rPr lang="en-GB" sz="1200" smtClean="0">
                <a:solidFill>
                  <a:schemeClr val="bg1"/>
                </a:solidFill>
                <a:latin typeface="Tahoma" panose="020B0604030504040204" pitchFamily="34" charset="0"/>
              </a:rPr>
              <a:pPr algn="ctr" eaLnBrk="1" hangingPunct="1">
                <a:defRPr/>
              </a:pPr>
              <a:t>‹N°›</a:t>
            </a:fld>
            <a:endParaRPr lang="en-GB" sz="1200" smtClean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7" name="Picture 8" descr="C:\D\GEA\LOGO_GEA_blanc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465888"/>
            <a:ext cx="611187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C:\Documents and Settings\revelpa\Bureau\logoCAUC.g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361113"/>
            <a:ext cx="13303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 userDrawn="1"/>
        </p:nvPicPr>
        <p:blipFill>
          <a:blip r:embed="rId5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465888"/>
            <a:ext cx="3683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6" cstate="print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6440488"/>
            <a:ext cx="314325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Object 14"/>
          <p:cNvGraphicFramePr>
            <a:graphicFrameLocks noChangeAspect="1"/>
          </p:cNvGraphicFramePr>
          <p:nvPr userDrawn="1"/>
        </p:nvGraphicFramePr>
        <p:xfrm>
          <a:off x="2843213" y="6375400"/>
          <a:ext cx="4714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Photo Editor Photo" r:id="rId7" imgW="19476190" imgH="15028571" progId="MSPhotoEd.3">
                  <p:embed/>
                </p:oleObj>
              </mc:Choice>
              <mc:Fallback>
                <p:oleObj name="Photo Editor Photo" r:id="rId7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6375400"/>
                        <a:ext cx="4714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52400" y="6400800"/>
            <a:ext cx="87630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DB261B95-9079-4D92-AFCC-0DBBD668F6F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9798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21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164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1338263" y="0"/>
            <a:ext cx="7805737" cy="215900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" name="Rectangle 9"/>
          <p:cNvSpPr>
            <a:spLocks noChangeArrowheads="1"/>
          </p:cNvSpPr>
          <p:nvPr userDrawn="1"/>
        </p:nvSpPr>
        <p:spPr bwMode="auto">
          <a:xfrm>
            <a:off x="0" y="0"/>
            <a:ext cx="1179513" cy="215900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smtClean="0"/>
          </a:p>
        </p:txBody>
      </p:sp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5076825" y="6351588"/>
            <a:ext cx="4067175" cy="46196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" name="Text Box 18"/>
          <p:cNvSpPr txBox="1">
            <a:spLocks noChangeArrowheads="1"/>
          </p:cNvSpPr>
          <p:nvPr userDrawn="1"/>
        </p:nvSpPr>
        <p:spPr bwMode="auto">
          <a:xfrm>
            <a:off x="5076825" y="6381750"/>
            <a:ext cx="410368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r>
              <a:rPr lang="fr-FR" sz="1400" smtClean="0">
                <a:solidFill>
                  <a:schemeClr val="bg1"/>
                </a:solidFill>
                <a:latin typeface="Tahoma" panose="020B0604030504040204" pitchFamily="34" charset="0"/>
              </a:rPr>
              <a:t>Verification&amp;Validation</a:t>
            </a:r>
            <a:endParaRPr lang="en-GB" sz="1200" smtClean="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algn="ctr" eaLnBrk="1" hangingPunct="1">
              <a:defRPr/>
            </a:pPr>
            <a:r>
              <a:rPr lang="en-GB" sz="1200" smtClean="0">
                <a:solidFill>
                  <a:schemeClr val="bg1"/>
                </a:solidFill>
                <a:latin typeface="Tahoma" panose="020B0604030504040204" pitchFamily="34" charset="0"/>
              </a:rPr>
              <a:t>CS 41– p </a:t>
            </a:r>
            <a:fld id="{548249DB-EF4E-43AA-8CFA-A6BB39F65499}" type="slidenum">
              <a:rPr lang="en-GB" sz="1200" smtClean="0">
                <a:solidFill>
                  <a:schemeClr val="bg1"/>
                </a:solidFill>
                <a:latin typeface="Tahoma" panose="020B0604030504040204" pitchFamily="34" charset="0"/>
              </a:rPr>
              <a:pPr algn="ctr" eaLnBrk="1" hangingPunct="1">
                <a:defRPr/>
              </a:pPr>
              <a:t>‹N°›</a:t>
            </a:fld>
            <a:endParaRPr lang="en-GB" sz="1200" smtClean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6" name="Picture 8" descr="C:\D\GEA\LOGO_GEA_blanc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465888"/>
            <a:ext cx="611187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C:\Documents and Settings\revelpa\Bureau\logoCAUC.g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361113"/>
            <a:ext cx="13303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5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465888"/>
            <a:ext cx="3683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/>
          <p:cNvPicPr>
            <a:picLocks noChangeAspect="1" noChangeArrowheads="1"/>
          </p:cNvPicPr>
          <p:nvPr userDrawn="1"/>
        </p:nvPicPr>
        <p:blipFill>
          <a:blip r:embed="rId6" cstate="print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6440488"/>
            <a:ext cx="314325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Object 14"/>
          <p:cNvGraphicFramePr>
            <a:graphicFrameLocks noChangeAspect="1"/>
          </p:cNvGraphicFramePr>
          <p:nvPr userDrawn="1"/>
        </p:nvGraphicFramePr>
        <p:xfrm>
          <a:off x="2843213" y="6375400"/>
          <a:ext cx="4714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Photo Editor Photo" r:id="rId7" imgW="19476190" imgH="15028571" progId="MSPhotoEd.3">
                  <p:embed/>
                </p:oleObj>
              </mc:Choice>
              <mc:Fallback>
                <p:oleObj name="Photo Editor Photo" r:id="rId7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6375400"/>
                        <a:ext cx="4714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Espace réservé du numéro de diapositive 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162800" y="6629400"/>
            <a:ext cx="1905000" cy="1524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2EE3F351-11F1-4802-AB5D-DAC4B66C66C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e la date 2"/>
          <p:cNvSpPr>
            <a:spLocks noGrp="1" noChangeArrowheads="1"/>
          </p:cNvSpPr>
          <p:nvPr>
            <p:ph type="dt" sz="half" idx="11"/>
          </p:nvPr>
        </p:nvSpPr>
        <p:spPr>
          <a:xfrm>
            <a:off x="152400" y="6553200"/>
            <a:ext cx="8763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622C1AD2-F915-4985-8D2D-31BF3BE978BE}" type="datetime1">
              <a:rPr lang="en-US"/>
              <a:pPr>
                <a:defRPr/>
              </a:pPr>
              <a:t>6/8/2015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957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117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11015" y="990601"/>
            <a:ext cx="4396154" cy="5267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747846" y="990601"/>
            <a:ext cx="4396154" cy="5267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4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74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8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7611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 smtClean="0"/>
              <a:t>Cliquez sur l'icône pour ajouter une image</a:t>
            </a:r>
            <a:endParaRPr lang="en-US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81799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vmlDrawing" Target="../drawings/vmlDrawing1.vml"/><Relationship Id="rId12" Type="http://schemas.openxmlformats.org/officeDocument/2006/relationships/oleObject" Target="../embeddings/oleObject1.bin"/><Relationship Id="rId17" Type="http://schemas.openxmlformats.org/officeDocument/2006/relationships/image" Target="../media/image10.jpe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8.jpeg"/><Relationship Id="rId10" Type="http://schemas.openxmlformats.org/officeDocument/2006/relationships/image" Target="../media/image5.jpe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4.png"/><Relationship Id="rId14" Type="http://schemas.openxmlformats.org/officeDocument/2006/relationships/image" Target="../media/image7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1.jpeg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vmlDrawing" Target="../drawings/vmlDrawing5.vml"/><Relationship Id="rId11" Type="http://schemas.openxmlformats.org/officeDocument/2006/relationships/oleObject" Target="../embeddings/oleObject5.bin"/><Relationship Id="rId5" Type="http://schemas.openxmlformats.org/officeDocument/2006/relationships/theme" Target="../theme/theme3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235320" y="6324600"/>
            <a:ext cx="7908680" cy="533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1015" y="990601"/>
            <a:ext cx="8932985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Cliquez pour modifier les styles du texte du masque</a:t>
            </a:r>
          </a:p>
          <a:p>
            <a:pPr lvl="1"/>
            <a:r>
              <a:rPr lang="en-GB" smtClean="0"/>
              <a:t>Deuxième niveau</a:t>
            </a:r>
          </a:p>
          <a:p>
            <a:pPr lvl="2"/>
            <a:r>
              <a:rPr lang="en-GB" smtClean="0"/>
              <a:t>Troisième niveau</a:t>
            </a:r>
          </a:p>
          <a:p>
            <a:pPr lvl="3"/>
            <a:r>
              <a:rPr lang="en-GB" smtClean="0"/>
              <a:t>Quatrième niveau</a:t>
            </a:r>
          </a:p>
          <a:p>
            <a:pPr lvl="4"/>
            <a:r>
              <a:rPr lang="en-GB" smtClean="0"/>
              <a:t>Cinquième niveau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239716" y="215900"/>
            <a:ext cx="790428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4000" tIns="18000" rIns="54000" bIns="18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Cliquez pour modifier le style du titre du masque</a:t>
            </a: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0" y="6323013"/>
            <a:ext cx="1195754" cy="5334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1235320" y="0"/>
            <a:ext cx="7908680" cy="215900"/>
          </a:xfrm>
          <a:prstGeom prst="rect">
            <a:avLst/>
          </a:prstGeom>
          <a:solidFill>
            <a:srgbClr val="1C5E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1235320" y="773113"/>
            <a:ext cx="7908680" cy="61912"/>
          </a:xfrm>
          <a:prstGeom prst="rect">
            <a:avLst/>
          </a:prstGeom>
          <a:solidFill>
            <a:srgbClr val="1C5E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0" y="0"/>
            <a:ext cx="1194289" cy="215900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1028700" y="657225"/>
            <a:ext cx="165589" cy="179388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4" name="Picture 17" descr="kl0537762z_00_0000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35" y="6372226"/>
            <a:ext cx="665285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6514" name="Text Box 18"/>
          <p:cNvSpPr txBox="1">
            <a:spLocks noChangeArrowheads="1"/>
          </p:cNvSpPr>
          <p:nvPr/>
        </p:nvSpPr>
        <p:spPr bwMode="auto">
          <a:xfrm>
            <a:off x="2316774" y="6362701"/>
            <a:ext cx="6756888" cy="49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defRPr/>
            </a:pPr>
            <a:r>
              <a:rPr lang="fr-FR" sz="1400" dirty="0" smtClean="0">
                <a:solidFill>
                  <a:schemeClr val="bg1"/>
                </a:solidFill>
                <a:latin typeface="Tahoma" pitchFamily="34" charset="0"/>
              </a:rPr>
              <a:t>CS 41 – V&amp;V</a:t>
            </a:r>
            <a:endParaRPr lang="en-GB" sz="1200" dirty="0" smtClean="0">
              <a:solidFill>
                <a:schemeClr val="bg1"/>
              </a:solidFill>
              <a:latin typeface="Tahoma" pitchFamily="34" charset="0"/>
            </a:endParaRPr>
          </a:p>
          <a:p>
            <a:pPr algn="r">
              <a:defRPr/>
            </a:pPr>
            <a:r>
              <a:rPr lang="en-GB" sz="1200" b="0" dirty="0" smtClean="0">
                <a:solidFill>
                  <a:schemeClr val="bg1"/>
                </a:solidFill>
                <a:latin typeface="Tahoma" pitchFamily="34" charset="0"/>
              </a:rPr>
              <a:t>Case Study– p </a:t>
            </a:r>
            <a:fld id="{1E16EAF3-7F3E-4737-917C-5190859865D6}" type="slidenum">
              <a:rPr lang="en-GB" sz="1200" b="0" smtClean="0">
                <a:solidFill>
                  <a:schemeClr val="bg1"/>
                </a:solidFill>
                <a:latin typeface="Tahoma" pitchFamily="34" charset="0"/>
              </a:rPr>
              <a:pPr algn="r">
                <a:defRPr/>
              </a:pPr>
              <a:t>‹N°›</a:t>
            </a:fld>
            <a:endParaRPr lang="en-GB" sz="1200" b="0" dirty="0" smtClean="0">
              <a:solidFill>
                <a:schemeClr val="bg1"/>
              </a:solidFill>
              <a:latin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9pPr>
    </p:titleStyle>
    <p:bodyStyle>
      <a:lvl1pPr marL="282575" indent="-2825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58825" indent="-285750" algn="l" rtl="0" eaLnBrk="1" fontAlgn="base" hangingPunct="1">
        <a:spcBef>
          <a:spcPct val="20000"/>
        </a:spcBef>
        <a:spcAft>
          <a:spcPct val="0"/>
        </a:spcAft>
        <a:buClr>
          <a:srgbClr val="FF9933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177925" indent="-228600" algn="l" rtl="0" eaLnBrk="1" fontAlgn="base" hangingPunct="1">
        <a:spcBef>
          <a:spcPct val="20000"/>
        </a:spcBef>
        <a:spcAft>
          <a:spcPct val="0"/>
        </a:spcAft>
        <a:buClr>
          <a:srgbClr val="FF9933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4838" y="830263"/>
            <a:ext cx="777240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fr-FR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4313"/>
            <a:ext cx="7772400" cy="484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3B86761C-340F-4DEE-A093-647E68DAA22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1029" name="Picture 8" descr="C:\D\GEA\LOGO_GEA_blanc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0"/>
            <a:ext cx="1077912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9" descr="C:\Documents and Settings\revelpa\Bureau\logoCAUC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-9525"/>
            <a:ext cx="1690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0"/>
          <p:cNvPicPr>
            <a:picLocks noChangeAspect="1" noChangeArrowheads="1"/>
          </p:cNvPicPr>
          <p:nvPr/>
        </p:nvPicPr>
        <p:blipFill>
          <a:blip r:embed="rId10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88" y="66675"/>
            <a:ext cx="6381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1"/>
          <p:cNvPicPr>
            <a:picLocks noChangeAspect="1" noChangeArrowheads="1"/>
          </p:cNvPicPr>
          <p:nvPr/>
        </p:nvPicPr>
        <p:blipFill>
          <a:blip r:embed="rId11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76200"/>
            <a:ext cx="4794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33" name="Object 14"/>
          <p:cNvGraphicFramePr>
            <a:graphicFrameLocks noChangeAspect="1"/>
          </p:cNvGraphicFramePr>
          <p:nvPr/>
        </p:nvGraphicFramePr>
        <p:xfrm>
          <a:off x="5257800" y="76200"/>
          <a:ext cx="56515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Photo Editor Photo" r:id="rId12" imgW="19476190" imgH="15028571" progId="MSPhotoEd.3">
                  <p:embed/>
                </p:oleObj>
              </mc:Choice>
              <mc:Fallback>
                <p:oleObj name="Photo Editor Photo" r:id="rId12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76200"/>
                        <a:ext cx="56515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4" name="Picture 16" descr="C:\Documents and Settings\revelpa.PERSONNEL-ENAC\Bureau\GEA Tianjin printemps 08\Logos\EADS_A_4c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381750"/>
            <a:ext cx="55880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7" descr="C:\Documents and Settings\revelpa.PERSONNEL-ENAC\Bureau\GEA Tianjin printemps 08\Logos\Safran.jpg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6524625"/>
            <a:ext cx="12398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8" descr="C:\Documents and Settings\revelpa.PERSONNEL-ENAC\Bureau\GEA Tianjin printemps 08\Logos\THALES logo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554788"/>
            <a:ext cx="1223963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7" name="Group 19"/>
          <p:cNvGrpSpPr>
            <a:grpSpLocks/>
          </p:cNvGrpSpPr>
          <p:nvPr/>
        </p:nvGrpSpPr>
        <p:grpSpPr bwMode="auto">
          <a:xfrm>
            <a:off x="1963738" y="6629400"/>
            <a:ext cx="1479550" cy="114300"/>
            <a:chOff x="4813" y="4167"/>
            <a:chExt cx="660" cy="103"/>
          </a:xfrm>
        </p:grpSpPr>
        <p:sp>
          <p:nvSpPr>
            <p:cNvPr id="1040" name="Freeform 20"/>
            <p:cNvSpPr>
              <a:spLocks/>
            </p:cNvSpPr>
            <p:nvPr/>
          </p:nvSpPr>
          <p:spPr bwMode="auto">
            <a:xfrm>
              <a:off x="4813" y="4219"/>
              <a:ext cx="83" cy="42"/>
            </a:xfrm>
            <a:custGeom>
              <a:avLst/>
              <a:gdLst>
                <a:gd name="T0" fmla="*/ 0 w 416"/>
                <a:gd name="T1" fmla="*/ 0 h 210"/>
                <a:gd name="T2" fmla="*/ 0 w 416"/>
                <a:gd name="T3" fmla="*/ 0 h 210"/>
                <a:gd name="T4" fmla="*/ 0 w 416"/>
                <a:gd name="T5" fmla="*/ 0 h 210"/>
                <a:gd name="T6" fmla="*/ 0 w 416"/>
                <a:gd name="T7" fmla="*/ 0 h 210"/>
                <a:gd name="T8" fmla="*/ 0 w 416"/>
                <a:gd name="T9" fmla="*/ 0 h 210"/>
                <a:gd name="T10" fmla="*/ 0 w 416"/>
                <a:gd name="T11" fmla="*/ 0 h 210"/>
                <a:gd name="T12" fmla="*/ 0 w 416"/>
                <a:gd name="T13" fmla="*/ 0 h 210"/>
                <a:gd name="T14" fmla="*/ 0 w 416"/>
                <a:gd name="T15" fmla="*/ 0 h 210"/>
                <a:gd name="T16" fmla="*/ 0 w 416"/>
                <a:gd name="T17" fmla="*/ 0 h 210"/>
                <a:gd name="T18" fmla="*/ 0 w 416"/>
                <a:gd name="T19" fmla="*/ 0 h 210"/>
                <a:gd name="T20" fmla="*/ 0 w 416"/>
                <a:gd name="T21" fmla="*/ 0 h 210"/>
                <a:gd name="T22" fmla="*/ 0 w 416"/>
                <a:gd name="T23" fmla="*/ 0 h 210"/>
                <a:gd name="T24" fmla="*/ 0 w 416"/>
                <a:gd name="T25" fmla="*/ 0 h 210"/>
                <a:gd name="T26" fmla="*/ 0 w 416"/>
                <a:gd name="T27" fmla="*/ 0 h 210"/>
                <a:gd name="T28" fmla="*/ 0 w 416"/>
                <a:gd name="T29" fmla="*/ 0 h 210"/>
                <a:gd name="T30" fmla="*/ 0 w 416"/>
                <a:gd name="T31" fmla="*/ 0 h 210"/>
                <a:gd name="T32" fmla="*/ 0 w 416"/>
                <a:gd name="T33" fmla="*/ 0 h 210"/>
                <a:gd name="T34" fmla="*/ 0 w 416"/>
                <a:gd name="T35" fmla="*/ 0 h 210"/>
                <a:gd name="T36" fmla="*/ 0 w 416"/>
                <a:gd name="T37" fmla="*/ 0 h 210"/>
                <a:gd name="T38" fmla="*/ 0 w 416"/>
                <a:gd name="T39" fmla="*/ 0 h 210"/>
                <a:gd name="T40" fmla="*/ 0 w 416"/>
                <a:gd name="T41" fmla="*/ 0 h 210"/>
                <a:gd name="T42" fmla="*/ 0 w 416"/>
                <a:gd name="T43" fmla="*/ 0 h 210"/>
                <a:gd name="T44" fmla="*/ 0 w 416"/>
                <a:gd name="T45" fmla="*/ 0 h 210"/>
                <a:gd name="T46" fmla="*/ 0 w 416"/>
                <a:gd name="T47" fmla="*/ 0 h 210"/>
                <a:gd name="T48" fmla="*/ 0 w 416"/>
                <a:gd name="T49" fmla="*/ 0 h 210"/>
                <a:gd name="T50" fmla="*/ 0 w 416"/>
                <a:gd name="T51" fmla="*/ 0 h 210"/>
                <a:gd name="T52" fmla="*/ 0 w 416"/>
                <a:gd name="T53" fmla="*/ 0 h 210"/>
                <a:gd name="T54" fmla="*/ 0 w 416"/>
                <a:gd name="T55" fmla="*/ 0 h 210"/>
                <a:gd name="T56" fmla="*/ 0 w 416"/>
                <a:gd name="T57" fmla="*/ 0 h 210"/>
                <a:gd name="T58" fmla="*/ 0 w 416"/>
                <a:gd name="T59" fmla="*/ 0 h 210"/>
                <a:gd name="T60" fmla="*/ 0 w 416"/>
                <a:gd name="T61" fmla="*/ 0 h 210"/>
                <a:gd name="T62" fmla="*/ 0 w 416"/>
                <a:gd name="T63" fmla="*/ 0 h 210"/>
                <a:gd name="T64" fmla="*/ 0 w 416"/>
                <a:gd name="T65" fmla="*/ 0 h 2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6" h="210">
                  <a:moveTo>
                    <a:pt x="4" y="1"/>
                  </a:moveTo>
                  <a:lnTo>
                    <a:pt x="5" y="20"/>
                  </a:lnTo>
                  <a:lnTo>
                    <a:pt x="9" y="38"/>
                  </a:lnTo>
                  <a:lnTo>
                    <a:pt x="13" y="56"/>
                  </a:lnTo>
                  <a:lnTo>
                    <a:pt x="19" y="74"/>
                  </a:lnTo>
                  <a:lnTo>
                    <a:pt x="28" y="89"/>
                  </a:lnTo>
                  <a:lnTo>
                    <a:pt x="37" y="105"/>
                  </a:lnTo>
                  <a:lnTo>
                    <a:pt x="49" y="119"/>
                  </a:lnTo>
                  <a:lnTo>
                    <a:pt x="61" y="131"/>
                  </a:lnTo>
                  <a:lnTo>
                    <a:pt x="74" y="143"/>
                  </a:lnTo>
                  <a:lnTo>
                    <a:pt x="88" y="153"/>
                  </a:lnTo>
                  <a:lnTo>
                    <a:pt x="104" y="162"/>
                  </a:lnTo>
                  <a:lnTo>
                    <a:pt x="120" y="170"/>
                  </a:lnTo>
                  <a:lnTo>
                    <a:pt x="137" y="177"/>
                  </a:lnTo>
                  <a:lnTo>
                    <a:pt x="155" y="181"/>
                  </a:lnTo>
                  <a:lnTo>
                    <a:pt x="173" y="183"/>
                  </a:lnTo>
                  <a:lnTo>
                    <a:pt x="193" y="184"/>
                  </a:lnTo>
                  <a:lnTo>
                    <a:pt x="211" y="183"/>
                  </a:lnTo>
                  <a:lnTo>
                    <a:pt x="228" y="180"/>
                  </a:lnTo>
                  <a:lnTo>
                    <a:pt x="246" y="175"/>
                  </a:lnTo>
                  <a:lnTo>
                    <a:pt x="262" y="169"/>
                  </a:lnTo>
                  <a:lnTo>
                    <a:pt x="277" y="161"/>
                  </a:lnTo>
                  <a:lnTo>
                    <a:pt x="292" y="152"/>
                  </a:lnTo>
                  <a:lnTo>
                    <a:pt x="305" y="141"/>
                  </a:lnTo>
                  <a:lnTo>
                    <a:pt x="318" y="130"/>
                  </a:lnTo>
                  <a:lnTo>
                    <a:pt x="329" y="117"/>
                  </a:lnTo>
                  <a:lnTo>
                    <a:pt x="339" y="102"/>
                  </a:lnTo>
                  <a:lnTo>
                    <a:pt x="348" y="87"/>
                  </a:lnTo>
                  <a:lnTo>
                    <a:pt x="355" y="72"/>
                  </a:lnTo>
                  <a:lnTo>
                    <a:pt x="361" y="54"/>
                  </a:lnTo>
                  <a:lnTo>
                    <a:pt x="366" y="37"/>
                  </a:lnTo>
                  <a:lnTo>
                    <a:pt x="369" y="18"/>
                  </a:lnTo>
                  <a:lnTo>
                    <a:pt x="370" y="0"/>
                  </a:lnTo>
                  <a:lnTo>
                    <a:pt x="416" y="0"/>
                  </a:lnTo>
                  <a:lnTo>
                    <a:pt x="415" y="21"/>
                  </a:lnTo>
                  <a:lnTo>
                    <a:pt x="412" y="41"/>
                  </a:lnTo>
                  <a:lnTo>
                    <a:pt x="407" y="60"/>
                  </a:lnTo>
                  <a:lnTo>
                    <a:pt x="399" y="79"/>
                  </a:lnTo>
                  <a:lnTo>
                    <a:pt x="390" y="98"/>
                  </a:lnTo>
                  <a:lnTo>
                    <a:pt x="380" y="115"/>
                  </a:lnTo>
                  <a:lnTo>
                    <a:pt x="368" y="131"/>
                  </a:lnTo>
                  <a:lnTo>
                    <a:pt x="355" y="146"/>
                  </a:lnTo>
                  <a:lnTo>
                    <a:pt x="341" y="160"/>
                  </a:lnTo>
                  <a:lnTo>
                    <a:pt x="324" y="172"/>
                  </a:lnTo>
                  <a:lnTo>
                    <a:pt x="307" y="183"/>
                  </a:lnTo>
                  <a:lnTo>
                    <a:pt x="290" y="192"/>
                  </a:lnTo>
                  <a:lnTo>
                    <a:pt x="270" y="200"/>
                  </a:lnTo>
                  <a:lnTo>
                    <a:pt x="251" y="205"/>
                  </a:lnTo>
                  <a:lnTo>
                    <a:pt x="230" y="209"/>
                  </a:lnTo>
                  <a:lnTo>
                    <a:pt x="210" y="210"/>
                  </a:lnTo>
                  <a:lnTo>
                    <a:pt x="188" y="209"/>
                  </a:lnTo>
                  <a:lnTo>
                    <a:pt x="168" y="205"/>
                  </a:lnTo>
                  <a:lnTo>
                    <a:pt x="147" y="201"/>
                  </a:lnTo>
                  <a:lnTo>
                    <a:pt x="129" y="193"/>
                  </a:lnTo>
                  <a:lnTo>
                    <a:pt x="110" y="185"/>
                  </a:lnTo>
                  <a:lnTo>
                    <a:pt x="93" y="174"/>
                  </a:lnTo>
                  <a:lnTo>
                    <a:pt x="77" y="162"/>
                  </a:lnTo>
                  <a:lnTo>
                    <a:pt x="62" y="149"/>
                  </a:lnTo>
                  <a:lnTo>
                    <a:pt x="49" y="135"/>
                  </a:lnTo>
                  <a:lnTo>
                    <a:pt x="37" y="118"/>
                  </a:lnTo>
                  <a:lnTo>
                    <a:pt x="26" y="101"/>
                  </a:lnTo>
                  <a:lnTo>
                    <a:pt x="17" y="83"/>
                  </a:lnTo>
                  <a:lnTo>
                    <a:pt x="10" y="64"/>
                  </a:lnTo>
                  <a:lnTo>
                    <a:pt x="4" y="44"/>
                  </a:lnTo>
                  <a:lnTo>
                    <a:pt x="1" y="23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1" name="Freeform 21"/>
            <p:cNvSpPr>
              <a:spLocks/>
            </p:cNvSpPr>
            <p:nvPr/>
          </p:nvSpPr>
          <p:spPr bwMode="auto">
            <a:xfrm>
              <a:off x="4831" y="4176"/>
              <a:ext cx="83" cy="43"/>
            </a:xfrm>
            <a:custGeom>
              <a:avLst/>
              <a:gdLst>
                <a:gd name="T0" fmla="*/ 0 w 418"/>
                <a:gd name="T1" fmla="*/ 0 h 215"/>
                <a:gd name="T2" fmla="*/ 0 w 418"/>
                <a:gd name="T3" fmla="*/ 0 h 215"/>
                <a:gd name="T4" fmla="*/ 0 w 418"/>
                <a:gd name="T5" fmla="*/ 0 h 215"/>
                <a:gd name="T6" fmla="*/ 0 w 418"/>
                <a:gd name="T7" fmla="*/ 0 h 215"/>
                <a:gd name="T8" fmla="*/ 0 w 418"/>
                <a:gd name="T9" fmla="*/ 0 h 215"/>
                <a:gd name="T10" fmla="*/ 0 w 418"/>
                <a:gd name="T11" fmla="*/ 0 h 215"/>
                <a:gd name="T12" fmla="*/ 0 w 418"/>
                <a:gd name="T13" fmla="*/ 0 h 215"/>
                <a:gd name="T14" fmla="*/ 0 w 418"/>
                <a:gd name="T15" fmla="*/ 0 h 215"/>
                <a:gd name="T16" fmla="*/ 0 w 418"/>
                <a:gd name="T17" fmla="*/ 0 h 215"/>
                <a:gd name="T18" fmla="*/ 0 w 418"/>
                <a:gd name="T19" fmla="*/ 0 h 215"/>
                <a:gd name="T20" fmla="*/ 0 w 418"/>
                <a:gd name="T21" fmla="*/ 0 h 215"/>
                <a:gd name="T22" fmla="*/ 0 w 418"/>
                <a:gd name="T23" fmla="*/ 0 h 215"/>
                <a:gd name="T24" fmla="*/ 0 w 418"/>
                <a:gd name="T25" fmla="*/ 0 h 215"/>
                <a:gd name="T26" fmla="*/ 0 w 418"/>
                <a:gd name="T27" fmla="*/ 0 h 215"/>
                <a:gd name="T28" fmla="*/ 0 w 418"/>
                <a:gd name="T29" fmla="*/ 0 h 215"/>
                <a:gd name="T30" fmla="*/ 0 w 418"/>
                <a:gd name="T31" fmla="*/ 0 h 215"/>
                <a:gd name="T32" fmla="*/ 0 w 418"/>
                <a:gd name="T33" fmla="*/ 0 h 215"/>
                <a:gd name="T34" fmla="*/ 0 w 418"/>
                <a:gd name="T35" fmla="*/ 0 h 215"/>
                <a:gd name="T36" fmla="*/ 0 w 418"/>
                <a:gd name="T37" fmla="*/ 0 h 215"/>
                <a:gd name="T38" fmla="*/ 0 w 418"/>
                <a:gd name="T39" fmla="*/ 0 h 215"/>
                <a:gd name="T40" fmla="*/ 0 w 418"/>
                <a:gd name="T41" fmla="*/ 0 h 215"/>
                <a:gd name="T42" fmla="*/ 0 w 418"/>
                <a:gd name="T43" fmla="*/ 0 h 215"/>
                <a:gd name="T44" fmla="*/ 0 w 418"/>
                <a:gd name="T45" fmla="*/ 0 h 215"/>
                <a:gd name="T46" fmla="*/ 0 w 418"/>
                <a:gd name="T47" fmla="*/ 0 h 215"/>
                <a:gd name="T48" fmla="*/ 0 w 418"/>
                <a:gd name="T49" fmla="*/ 0 h 215"/>
                <a:gd name="T50" fmla="*/ 0 w 418"/>
                <a:gd name="T51" fmla="*/ 0 h 215"/>
                <a:gd name="T52" fmla="*/ 0 w 418"/>
                <a:gd name="T53" fmla="*/ 0 h 215"/>
                <a:gd name="T54" fmla="*/ 0 w 418"/>
                <a:gd name="T55" fmla="*/ 0 h 215"/>
                <a:gd name="T56" fmla="*/ 0 w 418"/>
                <a:gd name="T57" fmla="*/ 0 h 215"/>
                <a:gd name="T58" fmla="*/ 0 w 418"/>
                <a:gd name="T59" fmla="*/ 0 h 215"/>
                <a:gd name="T60" fmla="*/ 0 w 418"/>
                <a:gd name="T61" fmla="*/ 0 h 215"/>
                <a:gd name="T62" fmla="*/ 0 w 418"/>
                <a:gd name="T63" fmla="*/ 0 h 215"/>
                <a:gd name="T64" fmla="*/ 0 w 418"/>
                <a:gd name="T65" fmla="*/ 0 h 21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8" h="215">
                  <a:moveTo>
                    <a:pt x="413" y="213"/>
                  </a:moveTo>
                  <a:lnTo>
                    <a:pt x="412" y="193"/>
                  </a:lnTo>
                  <a:lnTo>
                    <a:pt x="409" y="174"/>
                  </a:lnTo>
                  <a:lnTo>
                    <a:pt x="404" y="156"/>
                  </a:lnTo>
                  <a:lnTo>
                    <a:pt x="398" y="139"/>
                  </a:lnTo>
                  <a:lnTo>
                    <a:pt x="390" y="123"/>
                  </a:lnTo>
                  <a:lnTo>
                    <a:pt x="380" y="108"/>
                  </a:lnTo>
                  <a:lnTo>
                    <a:pt x="370" y="92"/>
                  </a:lnTo>
                  <a:lnTo>
                    <a:pt x="358" y="79"/>
                  </a:lnTo>
                  <a:lnTo>
                    <a:pt x="345" y="68"/>
                  </a:lnTo>
                  <a:lnTo>
                    <a:pt x="330" y="57"/>
                  </a:lnTo>
                  <a:lnTo>
                    <a:pt x="314" y="48"/>
                  </a:lnTo>
                  <a:lnTo>
                    <a:pt x="298" y="40"/>
                  </a:lnTo>
                  <a:lnTo>
                    <a:pt x="281" y="34"/>
                  </a:lnTo>
                  <a:lnTo>
                    <a:pt x="264" y="29"/>
                  </a:lnTo>
                  <a:lnTo>
                    <a:pt x="245" y="27"/>
                  </a:lnTo>
                  <a:lnTo>
                    <a:pt x="226" y="26"/>
                  </a:lnTo>
                  <a:lnTo>
                    <a:pt x="207" y="27"/>
                  </a:lnTo>
                  <a:lnTo>
                    <a:pt x="189" y="29"/>
                  </a:lnTo>
                  <a:lnTo>
                    <a:pt x="172" y="35"/>
                  </a:lnTo>
                  <a:lnTo>
                    <a:pt x="155" y="40"/>
                  </a:lnTo>
                  <a:lnTo>
                    <a:pt x="139" y="49"/>
                  </a:lnTo>
                  <a:lnTo>
                    <a:pt x="125" y="58"/>
                  </a:lnTo>
                  <a:lnTo>
                    <a:pt x="111" y="69"/>
                  </a:lnTo>
                  <a:lnTo>
                    <a:pt x="99" y="81"/>
                  </a:lnTo>
                  <a:lnTo>
                    <a:pt x="87" y="94"/>
                  </a:lnTo>
                  <a:lnTo>
                    <a:pt x="78" y="109"/>
                  </a:lnTo>
                  <a:lnTo>
                    <a:pt x="69" y="124"/>
                  </a:lnTo>
                  <a:lnTo>
                    <a:pt x="61" y="141"/>
                  </a:lnTo>
                  <a:lnTo>
                    <a:pt x="56" y="158"/>
                  </a:lnTo>
                  <a:lnTo>
                    <a:pt x="52" y="176"/>
                  </a:lnTo>
                  <a:lnTo>
                    <a:pt x="49" y="195"/>
                  </a:lnTo>
                  <a:lnTo>
                    <a:pt x="48" y="215"/>
                  </a:lnTo>
                  <a:lnTo>
                    <a:pt x="0" y="215"/>
                  </a:lnTo>
                  <a:lnTo>
                    <a:pt x="1" y="193"/>
                  </a:lnTo>
                  <a:lnTo>
                    <a:pt x="4" y="172"/>
                  </a:lnTo>
                  <a:lnTo>
                    <a:pt x="8" y="152"/>
                  </a:lnTo>
                  <a:lnTo>
                    <a:pt x="16" y="132"/>
                  </a:lnTo>
                  <a:lnTo>
                    <a:pt x="25" y="113"/>
                  </a:lnTo>
                  <a:lnTo>
                    <a:pt x="35" y="95"/>
                  </a:lnTo>
                  <a:lnTo>
                    <a:pt x="47" y="79"/>
                  </a:lnTo>
                  <a:lnTo>
                    <a:pt x="61" y="63"/>
                  </a:lnTo>
                  <a:lnTo>
                    <a:pt x="75" y="50"/>
                  </a:lnTo>
                  <a:lnTo>
                    <a:pt x="92" y="37"/>
                  </a:lnTo>
                  <a:lnTo>
                    <a:pt x="109" y="27"/>
                  </a:lnTo>
                  <a:lnTo>
                    <a:pt x="127" y="17"/>
                  </a:lnTo>
                  <a:lnTo>
                    <a:pt x="147" y="10"/>
                  </a:lnTo>
                  <a:lnTo>
                    <a:pt x="167" y="5"/>
                  </a:lnTo>
                  <a:lnTo>
                    <a:pt x="188" y="2"/>
                  </a:lnTo>
                  <a:lnTo>
                    <a:pt x="210" y="0"/>
                  </a:lnTo>
                  <a:lnTo>
                    <a:pt x="231" y="2"/>
                  </a:lnTo>
                  <a:lnTo>
                    <a:pt x="252" y="5"/>
                  </a:lnTo>
                  <a:lnTo>
                    <a:pt x="271" y="10"/>
                  </a:lnTo>
                  <a:lnTo>
                    <a:pt x="291" y="18"/>
                  </a:lnTo>
                  <a:lnTo>
                    <a:pt x="309" y="28"/>
                  </a:lnTo>
                  <a:lnTo>
                    <a:pt x="325" y="39"/>
                  </a:lnTo>
                  <a:lnTo>
                    <a:pt x="341" y="52"/>
                  </a:lnTo>
                  <a:lnTo>
                    <a:pt x="357" y="67"/>
                  </a:lnTo>
                  <a:lnTo>
                    <a:pt x="370" y="82"/>
                  </a:lnTo>
                  <a:lnTo>
                    <a:pt x="382" y="99"/>
                  </a:lnTo>
                  <a:lnTo>
                    <a:pt x="392" y="116"/>
                  </a:lnTo>
                  <a:lnTo>
                    <a:pt x="401" y="134"/>
                  </a:lnTo>
                  <a:lnTo>
                    <a:pt x="409" y="154"/>
                  </a:lnTo>
                  <a:lnTo>
                    <a:pt x="414" y="173"/>
                  </a:lnTo>
                  <a:lnTo>
                    <a:pt x="417" y="193"/>
                  </a:lnTo>
                  <a:lnTo>
                    <a:pt x="418" y="213"/>
                  </a:lnTo>
                  <a:lnTo>
                    <a:pt x="413" y="21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2" name="Freeform 22"/>
            <p:cNvSpPr>
              <a:spLocks/>
            </p:cNvSpPr>
            <p:nvPr/>
          </p:nvSpPr>
          <p:spPr bwMode="auto">
            <a:xfrm>
              <a:off x="4813" y="4167"/>
              <a:ext cx="101" cy="52"/>
            </a:xfrm>
            <a:custGeom>
              <a:avLst/>
              <a:gdLst>
                <a:gd name="T0" fmla="*/ 0 w 507"/>
                <a:gd name="T1" fmla="*/ 0 h 260"/>
                <a:gd name="T2" fmla="*/ 0 w 507"/>
                <a:gd name="T3" fmla="*/ 0 h 260"/>
                <a:gd name="T4" fmla="*/ 0 w 507"/>
                <a:gd name="T5" fmla="*/ 0 h 260"/>
                <a:gd name="T6" fmla="*/ 0 w 507"/>
                <a:gd name="T7" fmla="*/ 0 h 260"/>
                <a:gd name="T8" fmla="*/ 0 w 507"/>
                <a:gd name="T9" fmla="*/ 0 h 260"/>
                <a:gd name="T10" fmla="*/ 0 w 507"/>
                <a:gd name="T11" fmla="*/ 0 h 260"/>
                <a:gd name="T12" fmla="*/ 0 w 507"/>
                <a:gd name="T13" fmla="*/ 0 h 260"/>
                <a:gd name="T14" fmla="*/ 0 w 507"/>
                <a:gd name="T15" fmla="*/ 0 h 260"/>
                <a:gd name="T16" fmla="*/ 0 w 507"/>
                <a:gd name="T17" fmla="*/ 0 h 260"/>
                <a:gd name="T18" fmla="*/ 0 w 507"/>
                <a:gd name="T19" fmla="*/ 0 h 260"/>
                <a:gd name="T20" fmla="*/ 0 w 507"/>
                <a:gd name="T21" fmla="*/ 0 h 260"/>
                <a:gd name="T22" fmla="*/ 0 w 507"/>
                <a:gd name="T23" fmla="*/ 0 h 260"/>
                <a:gd name="T24" fmla="*/ 0 w 507"/>
                <a:gd name="T25" fmla="*/ 0 h 260"/>
                <a:gd name="T26" fmla="*/ 0 w 507"/>
                <a:gd name="T27" fmla="*/ 0 h 260"/>
                <a:gd name="T28" fmla="*/ 0 w 507"/>
                <a:gd name="T29" fmla="*/ 0 h 260"/>
                <a:gd name="T30" fmla="*/ 0 w 507"/>
                <a:gd name="T31" fmla="*/ 0 h 260"/>
                <a:gd name="T32" fmla="*/ 0 w 507"/>
                <a:gd name="T33" fmla="*/ 0 h 260"/>
                <a:gd name="T34" fmla="*/ 0 w 507"/>
                <a:gd name="T35" fmla="*/ 0 h 260"/>
                <a:gd name="T36" fmla="*/ 0 w 507"/>
                <a:gd name="T37" fmla="*/ 0 h 260"/>
                <a:gd name="T38" fmla="*/ 0 w 507"/>
                <a:gd name="T39" fmla="*/ 0 h 260"/>
                <a:gd name="T40" fmla="*/ 0 w 507"/>
                <a:gd name="T41" fmla="*/ 0 h 260"/>
                <a:gd name="T42" fmla="*/ 0 w 507"/>
                <a:gd name="T43" fmla="*/ 0 h 260"/>
                <a:gd name="T44" fmla="*/ 0 w 507"/>
                <a:gd name="T45" fmla="*/ 0 h 260"/>
                <a:gd name="T46" fmla="*/ 0 w 507"/>
                <a:gd name="T47" fmla="*/ 0 h 260"/>
                <a:gd name="T48" fmla="*/ 0 w 507"/>
                <a:gd name="T49" fmla="*/ 0 h 260"/>
                <a:gd name="T50" fmla="*/ 0 w 507"/>
                <a:gd name="T51" fmla="*/ 0 h 260"/>
                <a:gd name="T52" fmla="*/ 0 w 507"/>
                <a:gd name="T53" fmla="*/ 0 h 260"/>
                <a:gd name="T54" fmla="*/ 0 w 507"/>
                <a:gd name="T55" fmla="*/ 0 h 260"/>
                <a:gd name="T56" fmla="*/ 0 w 507"/>
                <a:gd name="T57" fmla="*/ 0 h 260"/>
                <a:gd name="T58" fmla="*/ 0 w 507"/>
                <a:gd name="T59" fmla="*/ 0 h 260"/>
                <a:gd name="T60" fmla="*/ 0 w 507"/>
                <a:gd name="T61" fmla="*/ 0 h 260"/>
                <a:gd name="T62" fmla="*/ 0 w 507"/>
                <a:gd name="T63" fmla="*/ 0 h 260"/>
                <a:gd name="T64" fmla="*/ 0 w 507"/>
                <a:gd name="T65" fmla="*/ 0 h 26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7" h="260">
                  <a:moveTo>
                    <a:pt x="504" y="258"/>
                  </a:moveTo>
                  <a:lnTo>
                    <a:pt x="503" y="233"/>
                  </a:lnTo>
                  <a:lnTo>
                    <a:pt x="500" y="210"/>
                  </a:lnTo>
                  <a:lnTo>
                    <a:pt x="493" y="188"/>
                  </a:lnTo>
                  <a:lnTo>
                    <a:pt x="486" y="166"/>
                  </a:lnTo>
                  <a:lnTo>
                    <a:pt x="476" y="146"/>
                  </a:lnTo>
                  <a:lnTo>
                    <a:pt x="464" y="126"/>
                  </a:lnTo>
                  <a:lnTo>
                    <a:pt x="451" y="108"/>
                  </a:lnTo>
                  <a:lnTo>
                    <a:pt x="436" y="92"/>
                  </a:lnTo>
                  <a:lnTo>
                    <a:pt x="420" y="76"/>
                  </a:lnTo>
                  <a:lnTo>
                    <a:pt x="402" y="63"/>
                  </a:lnTo>
                  <a:lnTo>
                    <a:pt x="383" y="51"/>
                  </a:lnTo>
                  <a:lnTo>
                    <a:pt x="362" y="41"/>
                  </a:lnTo>
                  <a:lnTo>
                    <a:pt x="342" y="33"/>
                  </a:lnTo>
                  <a:lnTo>
                    <a:pt x="319" y="28"/>
                  </a:lnTo>
                  <a:lnTo>
                    <a:pt x="296" y="24"/>
                  </a:lnTo>
                  <a:lnTo>
                    <a:pt x="273" y="23"/>
                  </a:lnTo>
                  <a:lnTo>
                    <a:pt x="249" y="24"/>
                  </a:lnTo>
                  <a:lnTo>
                    <a:pt x="226" y="28"/>
                  </a:lnTo>
                  <a:lnTo>
                    <a:pt x="204" y="34"/>
                  </a:lnTo>
                  <a:lnTo>
                    <a:pt x="183" y="42"/>
                  </a:lnTo>
                  <a:lnTo>
                    <a:pt x="163" y="52"/>
                  </a:lnTo>
                  <a:lnTo>
                    <a:pt x="144" y="64"/>
                  </a:lnTo>
                  <a:lnTo>
                    <a:pt x="127" y="77"/>
                  </a:lnTo>
                  <a:lnTo>
                    <a:pt x="110" y="93"/>
                  </a:lnTo>
                  <a:lnTo>
                    <a:pt x="96" y="109"/>
                  </a:lnTo>
                  <a:lnTo>
                    <a:pt x="83" y="127"/>
                  </a:lnTo>
                  <a:lnTo>
                    <a:pt x="71" y="147"/>
                  </a:lnTo>
                  <a:lnTo>
                    <a:pt x="62" y="168"/>
                  </a:lnTo>
                  <a:lnTo>
                    <a:pt x="54" y="189"/>
                  </a:lnTo>
                  <a:lnTo>
                    <a:pt x="49" y="212"/>
                  </a:lnTo>
                  <a:lnTo>
                    <a:pt x="45" y="235"/>
                  </a:lnTo>
                  <a:lnTo>
                    <a:pt x="44" y="260"/>
                  </a:lnTo>
                  <a:lnTo>
                    <a:pt x="0" y="260"/>
                  </a:lnTo>
                  <a:lnTo>
                    <a:pt x="1" y="233"/>
                  </a:lnTo>
                  <a:lnTo>
                    <a:pt x="4" y="208"/>
                  </a:lnTo>
                  <a:lnTo>
                    <a:pt x="11" y="182"/>
                  </a:lnTo>
                  <a:lnTo>
                    <a:pt x="19" y="158"/>
                  </a:lnTo>
                  <a:lnTo>
                    <a:pt x="30" y="136"/>
                  </a:lnTo>
                  <a:lnTo>
                    <a:pt x="42" y="115"/>
                  </a:lnTo>
                  <a:lnTo>
                    <a:pt x="57" y="94"/>
                  </a:lnTo>
                  <a:lnTo>
                    <a:pt x="74" y="76"/>
                  </a:lnTo>
                  <a:lnTo>
                    <a:pt x="92" y="60"/>
                  </a:lnTo>
                  <a:lnTo>
                    <a:pt x="111" y="44"/>
                  </a:lnTo>
                  <a:lnTo>
                    <a:pt x="132" y="31"/>
                  </a:lnTo>
                  <a:lnTo>
                    <a:pt x="154" y="20"/>
                  </a:lnTo>
                  <a:lnTo>
                    <a:pt x="177" y="12"/>
                  </a:lnTo>
                  <a:lnTo>
                    <a:pt x="202" y="6"/>
                  </a:lnTo>
                  <a:lnTo>
                    <a:pt x="227" y="1"/>
                  </a:lnTo>
                  <a:lnTo>
                    <a:pt x="253" y="0"/>
                  </a:lnTo>
                  <a:lnTo>
                    <a:pt x="279" y="1"/>
                  </a:lnTo>
                  <a:lnTo>
                    <a:pt x="304" y="4"/>
                  </a:lnTo>
                  <a:lnTo>
                    <a:pt x="329" y="11"/>
                  </a:lnTo>
                  <a:lnTo>
                    <a:pt x="352" y="20"/>
                  </a:lnTo>
                  <a:lnTo>
                    <a:pt x="374" y="31"/>
                  </a:lnTo>
                  <a:lnTo>
                    <a:pt x="395" y="43"/>
                  </a:lnTo>
                  <a:lnTo>
                    <a:pt x="414" y="59"/>
                  </a:lnTo>
                  <a:lnTo>
                    <a:pt x="433" y="75"/>
                  </a:lnTo>
                  <a:lnTo>
                    <a:pt x="449" y="94"/>
                  </a:lnTo>
                  <a:lnTo>
                    <a:pt x="464" y="114"/>
                  </a:lnTo>
                  <a:lnTo>
                    <a:pt x="476" y="135"/>
                  </a:lnTo>
                  <a:lnTo>
                    <a:pt x="487" y="157"/>
                  </a:lnTo>
                  <a:lnTo>
                    <a:pt x="495" y="181"/>
                  </a:lnTo>
                  <a:lnTo>
                    <a:pt x="502" y="207"/>
                  </a:lnTo>
                  <a:lnTo>
                    <a:pt x="506" y="232"/>
                  </a:lnTo>
                  <a:lnTo>
                    <a:pt x="507" y="259"/>
                  </a:lnTo>
                  <a:lnTo>
                    <a:pt x="504" y="25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3" name="Freeform 23"/>
            <p:cNvSpPr>
              <a:spLocks/>
            </p:cNvSpPr>
            <p:nvPr/>
          </p:nvSpPr>
          <p:spPr bwMode="auto">
            <a:xfrm>
              <a:off x="4850" y="4186"/>
              <a:ext cx="64" cy="33"/>
            </a:xfrm>
            <a:custGeom>
              <a:avLst/>
              <a:gdLst>
                <a:gd name="T0" fmla="*/ 0 w 321"/>
                <a:gd name="T1" fmla="*/ 0 h 167"/>
                <a:gd name="T2" fmla="*/ 0 w 321"/>
                <a:gd name="T3" fmla="*/ 0 h 167"/>
                <a:gd name="T4" fmla="*/ 0 w 321"/>
                <a:gd name="T5" fmla="*/ 0 h 167"/>
                <a:gd name="T6" fmla="*/ 0 w 321"/>
                <a:gd name="T7" fmla="*/ 0 h 167"/>
                <a:gd name="T8" fmla="*/ 0 w 321"/>
                <a:gd name="T9" fmla="*/ 0 h 167"/>
                <a:gd name="T10" fmla="*/ 0 w 321"/>
                <a:gd name="T11" fmla="*/ 0 h 167"/>
                <a:gd name="T12" fmla="*/ 0 w 321"/>
                <a:gd name="T13" fmla="*/ 0 h 167"/>
                <a:gd name="T14" fmla="*/ 0 w 321"/>
                <a:gd name="T15" fmla="*/ 0 h 167"/>
                <a:gd name="T16" fmla="*/ 0 w 321"/>
                <a:gd name="T17" fmla="*/ 0 h 167"/>
                <a:gd name="T18" fmla="*/ 0 w 321"/>
                <a:gd name="T19" fmla="*/ 0 h 167"/>
                <a:gd name="T20" fmla="*/ 0 w 321"/>
                <a:gd name="T21" fmla="*/ 0 h 167"/>
                <a:gd name="T22" fmla="*/ 0 w 321"/>
                <a:gd name="T23" fmla="*/ 0 h 167"/>
                <a:gd name="T24" fmla="*/ 0 w 321"/>
                <a:gd name="T25" fmla="*/ 0 h 167"/>
                <a:gd name="T26" fmla="*/ 0 w 321"/>
                <a:gd name="T27" fmla="*/ 0 h 167"/>
                <a:gd name="T28" fmla="*/ 0 w 321"/>
                <a:gd name="T29" fmla="*/ 0 h 167"/>
                <a:gd name="T30" fmla="*/ 0 w 321"/>
                <a:gd name="T31" fmla="*/ 0 h 167"/>
                <a:gd name="T32" fmla="*/ 0 w 321"/>
                <a:gd name="T33" fmla="*/ 0 h 167"/>
                <a:gd name="T34" fmla="*/ 0 w 321"/>
                <a:gd name="T35" fmla="*/ 0 h 167"/>
                <a:gd name="T36" fmla="*/ 0 w 321"/>
                <a:gd name="T37" fmla="*/ 0 h 167"/>
                <a:gd name="T38" fmla="*/ 0 w 321"/>
                <a:gd name="T39" fmla="*/ 0 h 167"/>
                <a:gd name="T40" fmla="*/ 0 w 321"/>
                <a:gd name="T41" fmla="*/ 0 h 167"/>
                <a:gd name="T42" fmla="*/ 0 w 321"/>
                <a:gd name="T43" fmla="*/ 0 h 167"/>
                <a:gd name="T44" fmla="*/ 0 w 321"/>
                <a:gd name="T45" fmla="*/ 0 h 167"/>
                <a:gd name="T46" fmla="*/ 0 w 321"/>
                <a:gd name="T47" fmla="*/ 0 h 167"/>
                <a:gd name="T48" fmla="*/ 0 w 321"/>
                <a:gd name="T49" fmla="*/ 0 h 167"/>
                <a:gd name="T50" fmla="*/ 0 w 321"/>
                <a:gd name="T51" fmla="*/ 0 h 167"/>
                <a:gd name="T52" fmla="*/ 0 w 321"/>
                <a:gd name="T53" fmla="*/ 0 h 167"/>
                <a:gd name="T54" fmla="*/ 0 w 321"/>
                <a:gd name="T55" fmla="*/ 0 h 167"/>
                <a:gd name="T56" fmla="*/ 0 w 321"/>
                <a:gd name="T57" fmla="*/ 0 h 167"/>
                <a:gd name="T58" fmla="*/ 0 w 321"/>
                <a:gd name="T59" fmla="*/ 0 h 167"/>
                <a:gd name="T60" fmla="*/ 0 w 321"/>
                <a:gd name="T61" fmla="*/ 0 h 167"/>
                <a:gd name="T62" fmla="*/ 0 w 321"/>
                <a:gd name="T63" fmla="*/ 0 h 167"/>
                <a:gd name="T64" fmla="*/ 0 w 321"/>
                <a:gd name="T65" fmla="*/ 0 h 167"/>
                <a:gd name="T66" fmla="*/ 0 w 321"/>
                <a:gd name="T67" fmla="*/ 0 h 167"/>
                <a:gd name="T68" fmla="*/ 0 w 321"/>
                <a:gd name="T69" fmla="*/ 0 h 16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1" h="167">
                  <a:moveTo>
                    <a:pt x="318" y="165"/>
                  </a:moveTo>
                  <a:lnTo>
                    <a:pt x="315" y="136"/>
                  </a:lnTo>
                  <a:lnTo>
                    <a:pt x="307" y="110"/>
                  </a:lnTo>
                  <a:lnTo>
                    <a:pt x="294" y="86"/>
                  </a:lnTo>
                  <a:lnTo>
                    <a:pt x="277" y="66"/>
                  </a:lnTo>
                  <a:lnTo>
                    <a:pt x="256" y="50"/>
                  </a:lnTo>
                  <a:lnTo>
                    <a:pt x="232" y="36"/>
                  </a:lnTo>
                  <a:lnTo>
                    <a:pt x="206" y="29"/>
                  </a:lnTo>
                  <a:lnTo>
                    <a:pt x="178" y="26"/>
                  </a:lnTo>
                  <a:lnTo>
                    <a:pt x="151" y="30"/>
                  </a:lnTo>
                  <a:lnTo>
                    <a:pt x="125" y="38"/>
                  </a:lnTo>
                  <a:lnTo>
                    <a:pt x="104" y="51"/>
                  </a:lnTo>
                  <a:lnTo>
                    <a:pt x="84" y="67"/>
                  </a:lnTo>
                  <a:lnTo>
                    <a:pt x="68" y="88"/>
                  </a:lnTo>
                  <a:lnTo>
                    <a:pt x="56" y="113"/>
                  </a:lnTo>
                  <a:lnTo>
                    <a:pt x="49" y="138"/>
                  </a:lnTo>
                  <a:lnTo>
                    <a:pt x="46" y="167"/>
                  </a:lnTo>
                  <a:lnTo>
                    <a:pt x="0" y="167"/>
                  </a:lnTo>
                  <a:lnTo>
                    <a:pt x="3" y="133"/>
                  </a:lnTo>
                  <a:lnTo>
                    <a:pt x="12" y="102"/>
                  </a:lnTo>
                  <a:lnTo>
                    <a:pt x="26" y="73"/>
                  </a:lnTo>
                  <a:lnTo>
                    <a:pt x="44" y="49"/>
                  </a:lnTo>
                  <a:lnTo>
                    <a:pt x="67" y="29"/>
                  </a:lnTo>
                  <a:lnTo>
                    <a:pt x="94" y="13"/>
                  </a:lnTo>
                  <a:lnTo>
                    <a:pt x="124" y="3"/>
                  </a:lnTo>
                  <a:lnTo>
                    <a:pt x="157" y="0"/>
                  </a:lnTo>
                  <a:lnTo>
                    <a:pt x="189" y="3"/>
                  </a:lnTo>
                  <a:lnTo>
                    <a:pt x="221" y="13"/>
                  </a:lnTo>
                  <a:lnTo>
                    <a:pt x="249" y="28"/>
                  </a:lnTo>
                  <a:lnTo>
                    <a:pt x="272" y="47"/>
                  </a:lnTo>
                  <a:lnTo>
                    <a:pt x="293" y="72"/>
                  </a:lnTo>
                  <a:lnTo>
                    <a:pt x="308" y="101"/>
                  </a:lnTo>
                  <a:lnTo>
                    <a:pt x="318" y="131"/>
                  </a:lnTo>
                  <a:lnTo>
                    <a:pt x="321" y="165"/>
                  </a:lnTo>
                  <a:lnTo>
                    <a:pt x="318" y="165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4" name="Freeform 24"/>
            <p:cNvSpPr>
              <a:spLocks/>
            </p:cNvSpPr>
            <p:nvPr/>
          </p:nvSpPr>
          <p:spPr bwMode="auto">
            <a:xfrm>
              <a:off x="4813" y="4219"/>
              <a:ext cx="101" cy="51"/>
            </a:xfrm>
            <a:custGeom>
              <a:avLst/>
              <a:gdLst>
                <a:gd name="T0" fmla="*/ 0 w 507"/>
                <a:gd name="T1" fmla="*/ 0 h 255"/>
                <a:gd name="T2" fmla="*/ 0 w 507"/>
                <a:gd name="T3" fmla="*/ 0 h 255"/>
                <a:gd name="T4" fmla="*/ 0 w 507"/>
                <a:gd name="T5" fmla="*/ 0 h 255"/>
                <a:gd name="T6" fmla="*/ 0 w 507"/>
                <a:gd name="T7" fmla="*/ 0 h 255"/>
                <a:gd name="T8" fmla="*/ 0 w 507"/>
                <a:gd name="T9" fmla="*/ 0 h 255"/>
                <a:gd name="T10" fmla="*/ 0 w 507"/>
                <a:gd name="T11" fmla="*/ 0 h 255"/>
                <a:gd name="T12" fmla="*/ 0 w 507"/>
                <a:gd name="T13" fmla="*/ 0 h 255"/>
                <a:gd name="T14" fmla="*/ 0 w 507"/>
                <a:gd name="T15" fmla="*/ 0 h 255"/>
                <a:gd name="T16" fmla="*/ 0 w 507"/>
                <a:gd name="T17" fmla="*/ 0 h 255"/>
                <a:gd name="T18" fmla="*/ 0 w 507"/>
                <a:gd name="T19" fmla="*/ 0 h 255"/>
                <a:gd name="T20" fmla="*/ 0 w 507"/>
                <a:gd name="T21" fmla="*/ 0 h 255"/>
                <a:gd name="T22" fmla="*/ 0 w 507"/>
                <a:gd name="T23" fmla="*/ 0 h 255"/>
                <a:gd name="T24" fmla="*/ 0 w 507"/>
                <a:gd name="T25" fmla="*/ 0 h 255"/>
                <a:gd name="T26" fmla="*/ 0 w 507"/>
                <a:gd name="T27" fmla="*/ 0 h 255"/>
                <a:gd name="T28" fmla="*/ 0 w 507"/>
                <a:gd name="T29" fmla="*/ 0 h 255"/>
                <a:gd name="T30" fmla="*/ 0 w 507"/>
                <a:gd name="T31" fmla="*/ 0 h 255"/>
                <a:gd name="T32" fmla="*/ 0 w 507"/>
                <a:gd name="T33" fmla="*/ 0 h 255"/>
                <a:gd name="T34" fmla="*/ 0 w 507"/>
                <a:gd name="T35" fmla="*/ 0 h 255"/>
                <a:gd name="T36" fmla="*/ 0 w 507"/>
                <a:gd name="T37" fmla="*/ 0 h 255"/>
                <a:gd name="T38" fmla="*/ 0 w 507"/>
                <a:gd name="T39" fmla="*/ 0 h 255"/>
                <a:gd name="T40" fmla="*/ 0 w 507"/>
                <a:gd name="T41" fmla="*/ 0 h 255"/>
                <a:gd name="T42" fmla="*/ 0 w 507"/>
                <a:gd name="T43" fmla="*/ 0 h 255"/>
                <a:gd name="T44" fmla="*/ 0 w 507"/>
                <a:gd name="T45" fmla="*/ 0 h 255"/>
                <a:gd name="T46" fmla="*/ 0 w 507"/>
                <a:gd name="T47" fmla="*/ 0 h 255"/>
                <a:gd name="T48" fmla="*/ 0 w 507"/>
                <a:gd name="T49" fmla="*/ 0 h 255"/>
                <a:gd name="T50" fmla="*/ 0 w 507"/>
                <a:gd name="T51" fmla="*/ 0 h 255"/>
                <a:gd name="T52" fmla="*/ 0 w 507"/>
                <a:gd name="T53" fmla="*/ 0 h 255"/>
                <a:gd name="T54" fmla="*/ 0 w 507"/>
                <a:gd name="T55" fmla="*/ 0 h 255"/>
                <a:gd name="T56" fmla="*/ 0 w 507"/>
                <a:gd name="T57" fmla="*/ 0 h 255"/>
                <a:gd name="T58" fmla="*/ 0 w 507"/>
                <a:gd name="T59" fmla="*/ 0 h 255"/>
                <a:gd name="T60" fmla="*/ 0 w 507"/>
                <a:gd name="T61" fmla="*/ 0 h 255"/>
                <a:gd name="T62" fmla="*/ 0 w 507"/>
                <a:gd name="T63" fmla="*/ 0 h 255"/>
                <a:gd name="T64" fmla="*/ 0 w 507"/>
                <a:gd name="T65" fmla="*/ 0 h 25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7" h="255">
                  <a:moveTo>
                    <a:pt x="3" y="1"/>
                  </a:moveTo>
                  <a:lnTo>
                    <a:pt x="4" y="24"/>
                  </a:lnTo>
                  <a:lnTo>
                    <a:pt x="9" y="47"/>
                  </a:lnTo>
                  <a:lnTo>
                    <a:pt x="14" y="69"/>
                  </a:lnTo>
                  <a:lnTo>
                    <a:pt x="22" y="91"/>
                  </a:lnTo>
                  <a:lnTo>
                    <a:pt x="32" y="111"/>
                  </a:lnTo>
                  <a:lnTo>
                    <a:pt x="43" y="130"/>
                  </a:lnTo>
                  <a:lnTo>
                    <a:pt x="57" y="149"/>
                  </a:lnTo>
                  <a:lnTo>
                    <a:pt x="72" y="164"/>
                  </a:lnTo>
                  <a:lnTo>
                    <a:pt x="89" y="180"/>
                  </a:lnTo>
                  <a:lnTo>
                    <a:pt x="106" y="193"/>
                  </a:lnTo>
                  <a:lnTo>
                    <a:pt x="125" y="205"/>
                  </a:lnTo>
                  <a:lnTo>
                    <a:pt x="145" y="214"/>
                  </a:lnTo>
                  <a:lnTo>
                    <a:pt x="167" y="223"/>
                  </a:lnTo>
                  <a:lnTo>
                    <a:pt x="188" y="228"/>
                  </a:lnTo>
                  <a:lnTo>
                    <a:pt x="211" y="232"/>
                  </a:lnTo>
                  <a:lnTo>
                    <a:pt x="235" y="233"/>
                  </a:lnTo>
                  <a:lnTo>
                    <a:pt x="257" y="232"/>
                  </a:lnTo>
                  <a:lnTo>
                    <a:pt x="280" y="227"/>
                  </a:lnTo>
                  <a:lnTo>
                    <a:pt x="302" y="222"/>
                  </a:lnTo>
                  <a:lnTo>
                    <a:pt x="322" y="214"/>
                  </a:lnTo>
                  <a:lnTo>
                    <a:pt x="342" y="204"/>
                  </a:lnTo>
                  <a:lnTo>
                    <a:pt x="361" y="192"/>
                  </a:lnTo>
                  <a:lnTo>
                    <a:pt x="379" y="179"/>
                  </a:lnTo>
                  <a:lnTo>
                    <a:pt x="394" y="164"/>
                  </a:lnTo>
                  <a:lnTo>
                    <a:pt x="409" y="148"/>
                  </a:lnTo>
                  <a:lnTo>
                    <a:pt x="422" y="130"/>
                  </a:lnTo>
                  <a:lnTo>
                    <a:pt x="433" y="110"/>
                  </a:lnTo>
                  <a:lnTo>
                    <a:pt x="442" y="90"/>
                  </a:lnTo>
                  <a:lnTo>
                    <a:pt x="450" y="69"/>
                  </a:lnTo>
                  <a:lnTo>
                    <a:pt x="455" y="47"/>
                  </a:lnTo>
                  <a:lnTo>
                    <a:pt x="460" y="24"/>
                  </a:lnTo>
                  <a:lnTo>
                    <a:pt x="461" y="1"/>
                  </a:lnTo>
                  <a:lnTo>
                    <a:pt x="507" y="1"/>
                  </a:lnTo>
                  <a:lnTo>
                    <a:pt x="505" y="27"/>
                  </a:lnTo>
                  <a:lnTo>
                    <a:pt x="502" y="52"/>
                  </a:lnTo>
                  <a:lnTo>
                    <a:pt x="495" y="76"/>
                  </a:lnTo>
                  <a:lnTo>
                    <a:pt x="487" y="99"/>
                  </a:lnTo>
                  <a:lnTo>
                    <a:pt x="476" y="121"/>
                  </a:lnTo>
                  <a:lnTo>
                    <a:pt x="463" y="142"/>
                  </a:lnTo>
                  <a:lnTo>
                    <a:pt x="448" y="162"/>
                  </a:lnTo>
                  <a:lnTo>
                    <a:pt x="432" y="180"/>
                  </a:lnTo>
                  <a:lnTo>
                    <a:pt x="414" y="196"/>
                  </a:lnTo>
                  <a:lnTo>
                    <a:pt x="395" y="211"/>
                  </a:lnTo>
                  <a:lnTo>
                    <a:pt x="374" y="224"/>
                  </a:lnTo>
                  <a:lnTo>
                    <a:pt x="353" y="234"/>
                  </a:lnTo>
                  <a:lnTo>
                    <a:pt x="329" y="243"/>
                  </a:lnTo>
                  <a:lnTo>
                    <a:pt x="305" y="249"/>
                  </a:lnTo>
                  <a:lnTo>
                    <a:pt x="281" y="254"/>
                  </a:lnTo>
                  <a:lnTo>
                    <a:pt x="255" y="255"/>
                  </a:lnTo>
                  <a:lnTo>
                    <a:pt x="229" y="254"/>
                  </a:lnTo>
                  <a:lnTo>
                    <a:pt x="204" y="251"/>
                  </a:lnTo>
                  <a:lnTo>
                    <a:pt x="180" y="244"/>
                  </a:lnTo>
                  <a:lnTo>
                    <a:pt x="156" y="236"/>
                  </a:lnTo>
                  <a:lnTo>
                    <a:pt x="134" y="225"/>
                  </a:lnTo>
                  <a:lnTo>
                    <a:pt x="112" y="213"/>
                  </a:lnTo>
                  <a:lnTo>
                    <a:pt x="93" y="198"/>
                  </a:lnTo>
                  <a:lnTo>
                    <a:pt x="75" y="182"/>
                  </a:lnTo>
                  <a:lnTo>
                    <a:pt x="58" y="163"/>
                  </a:lnTo>
                  <a:lnTo>
                    <a:pt x="43" y="143"/>
                  </a:lnTo>
                  <a:lnTo>
                    <a:pt x="31" y="122"/>
                  </a:lnTo>
                  <a:lnTo>
                    <a:pt x="21" y="100"/>
                  </a:lnTo>
                  <a:lnTo>
                    <a:pt x="12" y="77"/>
                  </a:lnTo>
                  <a:lnTo>
                    <a:pt x="5" y="52"/>
                  </a:lnTo>
                  <a:lnTo>
                    <a:pt x="1" y="26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5" name="Freeform 25"/>
            <p:cNvSpPr>
              <a:spLocks/>
            </p:cNvSpPr>
            <p:nvPr/>
          </p:nvSpPr>
          <p:spPr bwMode="auto">
            <a:xfrm>
              <a:off x="4813" y="4219"/>
              <a:ext cx="65" cy="32"/>
            </a:xfrm>
            <a:custGeom>
              <a:avLst/>
              <a:gdLst>
                <a:gd name="T0" fmla="*/ 0 w 322"/>
                <a:gd name="T1" fmla="*/ 0 h 161"/>
                <a:gd name="T2" fmla="*/ 0 w 322"/>
                <a:gd name="T3" fmla="*/ 0 h 161"/>
                <a:gd name="T4" fmla="*/ 0 w 322"/>
                <a:gd name="T5" fmla="*/ 0 h 161"/>
                <a:gd name="T6" fmla="*/ 0 w 322"/>
                <a:gd name="T7" fmla="*/ 0 h 161"/>
                <a:gd name="T8" fmla="*/ 0 w 322"/>
                <a:gd name="T9" fmla="*/ 0 h 161"/>
                <a:gd name="T10" fmla="*/ 0 w 322"/>
                <a:gd name="T11" fmla="*/ 0 h 161"/>
                <a:gd name="T12" fmla="*/ 0 w 322"/>
                <a:gd name="T13" fmla="*/ 0 h 161"/>
                <a:gd name="T14" fmla="*/ 0 w 322"/>
                <a:gd name="T15" fmla="*/ 0 h 161"/>
                <a:gd name="T16" fmla="*/ 0 w 322"/>
                <a:gd name="T17" fmla="*/ 0 h 161"/>
                <a:gd name="T18" fmla="*/ 0 w 322"/>
                <a:gd name="T19" fmla="*/ 0 h 161"/>
                <a:gd name="T20" fmla="*/ 0 w 322"/>
                <a:gd name="T21" fmla="*/ 0 h 161"/>
                <a:gd name="T22" fmla="*/ 0 w 322"/>
                <a:gd name="T23" fmla="*/ 0 h 161"/>
                <a:gd name="T24" fmla="*/ 0 w 322"/>
                <a:gd name="T25" fmla="*/ 0 h 161"/>
                <a:gd name="T26" fmla="*/ 0 w 322"/>
                <a:gd name="T27" fmla="*/ 0 h 161"/>
                <a:gd name="T28" fmla="*/ 0 w 322"/>
                <a:gd name="T29" fmla="*/ 0 h 161"/>
                <a:gd name="T30" fmla="*/ 0 w 322"/>
                <a:gd name="T31" fmla="*/ 0 h 161"/>
                <a:gd name="T32" fmla="*/ 0 w 322"/>
                <a:gd name="T33" fmla="*/ 0 h 161"/>
                <a:gd name="T34" fmla="*/ 0 w 322"/>
                <a:gd name="T35" fmla="*/ 0 h 161"/>
                <a:gd name="T36" fmla="*/ 0 w 322"/>
                <a:gd name="T37" fmla="*/ 0 h 161"/>
                <a:gd name="T38" fmla="*/ 0 w 322"/>
                <a:gd name="T39" fmla="*/ 0 h 161"/>
                <a:gd name="T40" fmla="*/ 0 w 322"/>
                <a:gd name="T41" fmla="*/ 0 h 161"/>
                <a:gd name="T42" fmla="*/ 0 w 322"/>
                <a:gd name="T43" fmla="*/ 0 h 161"/>
                <a:gd name="T44" fmla="*/ 0 w 322"/>
                <a:gd name="T45" fmla="*/ 0 h 161"/>
                <a:gd name="T46" fmla="*/ 0 w 322"/>
                <a:gd name="T47" fmla="*/ 0 h 161"/>
                <a:gd name="T48" fmla="*/ 0 w 322"/>
                <a:gd name="T49" fmla="*/ 0 h 161"/>
                <a:gd name="T50" fmla="*/ 0 w 322"/>
                <a:gd name="T51" fmla="*/ 0 h 161"/>
                <a:gd name="T52" fmla="*/ 0 w 322"/>
                <a:gd name="T53" fmla="*/ 0 h 161"/>
                <a:gd name="T54" fmla="*/ 0 w 322"/>
                <a:gd name="T55" fmla="*/ 0 h 161"/>
                <a:gd name="T56" fmla="*/ 0 w 322"/>
                <a:gd name="T57" fmla="*/ 0 h 161"/>
                <a:gd name="T58" fmla="*/ 0 w 322"/>
                <a:gd name="T59" fmla="*/ 0 h 161"/>
                <a:gd name="T60" fmla="*/ 0 w 322"/>
                <a:gd name="T61" fmla="*/ 0 h 161"/>
                <a:gd name="T62" fmla="*/ 0 w 322"/>
                <a:gd name="T63" fmla="*/ 0 h 161"/>
                <a:gd name="T64" fmla="*/ 0 w 322"/>
                <a:gd name="T65" fmla="*/ 0 h 161"/>
                <a:gd name="T66" fmla="*/ 0 w 322"/>
                <a:gd name="T67" fmla="*/ 0 h 161"/>
                <a:gd name="T68" fmla="*/ 0 w 322"/>
                <a:gd name="T69" fmla="*/ 0 h 1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2" h="161">
                  <a:moveTo>
                    <a:pt x="4" y="1"/>
                  </a:moveTo>
                  <a:lnTo>
                    <a:pt x="8" y="28"/>
                  </a:lnTo>
                  <a:lnTo>
                    <a:pt x="15" y="54"/>
                  </a:lnTo>
                  <a:lnTo>
                    <a:pt x="28" y="77"/>
                  </a:lnTo>
                  <a:lnTo>
                    <a:pt x="46" y="97"/>
                  </a:lnTo>
                  <a:lnTo>
                    <a:pt x="66" y="112"/>
                  </a:lnTo>
                  <a:lnTo>
                    <a:pt x="90" y="125"/>
                  </a:lnTo>
                  <a:lnTo>
                    <a:pt x="116" y="132"/>
                  </a:lnTo>
                  <a:lnTo>
                    <a:pt x="144" y="135"/>
                  </a:lnTo>
                  <a:lnTo>
                    <a:pt x="171" y="132"/>
                  </a:lnTo>
                  <a:lnTo>
                    <a:pt x="196" y="125"/>
                  </a:lnTo>
                  <a:lnTo>
                    <a:pt x="217" y="112"/>
                  </a:lnTo>
                  <a:lnTo>
                    <a:pt x="237" y="96"/>
                  </a:lnTo>
                  <a:lnTo>
                    <a:pt x="253" y="76"/>
                  </a:lnTo>
                  <a:lnTo>
                    <a:pt x="265" y="53"/>
                  </a:lnTo>
                  <a:lnTo>
                    <a:pt x="273" y="27"/>
                  </a:lnTo>
                  <a:lnTo>
                    <a:pt x="276" y="0"/>
                  </a:lnTo>
                  <a:lnTo>
                    <a:pt x="322" y="0"/>
                  </a:lnTo>
                  <a:lnTo>
                    <a:pt x="319" y="33"/>
                  </a:lnTo>
                  <a:lnTo>
                    <a:pt x="309" y="63"/>
                  </a:lnTo>
                  <a:lnTo>
                    <a:pt x="295" y="90"/>
                  </a:lnTo>
                  <a:lnTo>
                    <a:pt x="277" y="115"/>
                  </a:lnTo>
                  <a:lnTo>
                    <a:pt x="253" y="133"/>
                  </a:lnTo>
                  <a:lnTo>
                    <a:pt x="227" y="149"/>
                  </a:lnTo>
                  <a:lnTo>
                    <a:pt x="197" y="158"/>
                  </a:lnTo>
                  <a:lnTo>
                    <a:pt x="166" y="161"/>
                  </a:lnTo>
                  <a:lnTo>
                    <a:pt x="133" y="158"/>
                  </a:lnTo>
                  <a:lnTo>
                    <a:pt x="102" y="149"/>
                  </a:lnTo>
                  <a:lnTo>
                    <a:pt x="74" y="135"/>
                  </a:lnTo>
                  <a:lnTo>
                    <a:pt x="49" y="116"/>
                  </a:lnTo>
                  <a:lnTo>
                    <a:pt x="29" y="93"/>
                  </a:lnTo>
                  <a:lnTo>
                    <a:pt x="13" y="65"/>
                  </a:lnTo>
                  <a:lnTo>
                    <a:pt x="3" y="34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6" name="Freeform 26"/>
            <p:cNvSpPr>
              <a:spLocks noEditPoints="1"/>
            </p:cNvSpPr>
            <p:nvPr/>
          </p:nvSpPr>
          <p:spPr bwMode="auto">
            <a:xfrm>
              <a:off x="4924" y="4172"/>
              <a:ext cx="96" cy="94"/>
            </a:xfrm>
            <a:custGeom>
              <a:avLst/>
              <a:gdLst>
                <a:gd name="T0" fmla="*/ 0 w 482"/>
                <a:gd name="T1" fmla="*/ 0 h 470"/>
                <a:gd name="T2" fmla="*/ 0 w 482"/>
                <a:gd name="T3" fmla="*/ 0 h 470"/>
                <a:gd name="T4" fmla="*/ 0 w 482"/>
                <a:gd name="T5" fmla="*/ 0 h 470"/>
                <a:gd name="T6" fmla="*/ 0 w 482"/>
                <a:gd name="T7" fmla="*/ 0 h 470"/>
                <a:gd name="T8" fmla="*/ 0 w 482"/>
                <a:gd name="T9" fmla="*/ 0 h 470"/>
                <a:gd name="T10" fmla="*/ 0 w 482"/>
                <a:gd name="T11" fmla="*/ 0 h 470"/>
                <a:gd name="T12" fmla="*/ 0 w 482"/>
                <a:gd name="T13" fmla="*/ 0 h 470"/>
                <a:gd name="T14" fmla="*/ 0 w 482"/>
                <a:gd name="T15" fmla="*/ 0 h 470"/>
                <a:gd name="T16" fmla="*/ 0 w 482"/>
                <a:gd name="T17" fmla="*/ 0 h 470"/>
                <a:gd name="T18" fmla="*/ 0 w 482"/>
                <a:gd name="T19" fmla="*/ 0 h 470"/>
                <a:gd name="T20" fmla="*/ 0 w 482"/>
                <a:gd name="T21" fmla="*/ 0 h 470"/>
                <a:gd name="T22" fmla="*/ 0 w 482"/>
                <a:gd name="T23" fmla="*/ 0 h 470"/>
                <a:gd name="T24" fmla="*/ 0 w 482"/>
                <a:gd name="T25" fmla="*/ 0 h 47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82" h="470">
                  <a:moveTo>
                    <a:pt x="0" y="470"/>
                  </a:moveTo>
                  <a:lnTo>
                    <a:pt x="245" y="0"/>
                  </a:lnTo>
                  <a:lnTo>
                    <a:pt x="399" y="0"/>
                  </a:lnTo>
                  <a:lnTo>
                    <a:pt x="482" y="470"/>
                  </a:lnTo>
                  <a:lnTo>
                    <a:pt x="332" y="470"/>
                  </a:lnTo>
                  <a:lnTo>
                    <a:pt x="325" y="408"/>
                  </a:lnTo>
                  <a:lnTo>
                    <a:pt x="175" y="408"/>
                  </a:lnTo>
                  <a:lnTo>
                    <a:pt x="147" y="470"/>
                  </a:lnTo>
                  <a:lnTo>
                    <a:pt x="0" y="470"/>
                  </a:lnTo>
                  <a:close/>
                  <a:moveTo>
                    <a:pt x="296" y="142"/>
                  </a:moveTo>
                  <a:lnTo>
                    <a:pt x="220" y="310"/>
                  </a:lnTo>
                  <a:lnTo>
                    <a:pt x="316" y="310"/>
                  </a:lnTo>
                  <a:lnTo>
                    <a:pt x="296" y="14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7" name="Freeform 27"/>
            <p:cNvSpPr>
              <a:spLocks/>
            </p:cNvSpPr>
            <p:nvPr/>
          </p:nvSpPr>
          <p:spPr bwMode="auto">
            <a:xfrm>
              <a:off x="5031" y="4172"/>
              <a:ext cx="47" cy="94"/>
            </a:xfrm>
            <a:custGeom>
              <a:avLst/>
              <a:gdLst>
                <a:gd name="T0" fmla="*/ 0 w 232"/>
                <a:gd name="T1" fmla="*/ 0 h 470"/>
                <a:gd name="T2" fmla="*/ 0 w 232"/>
                <a:gd name="T3" fmla="*/ 0 h 470"/>
                <a:gd name="T4" fmla="*/ 0 w 232"/>
                <a:gd name="T5" fmla="*/ 0 h 470"/>
                <a:gd name="T6" fmla="*/ 0 w 232"/>
                <a:gd name="T7" fmla="*/ 0 h 470"/>
                <a:gd name="T8" fmla="*/ 0 w 232"/>
                <a:gd name="T9" fmla="*/ 0 h 4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2" h="470">
                  <a:moveTo>
                    <a:pt x="0" y="470"/>
                  </a:moveTo>
                  <a:lnTo>
                    <a:pt x="81" y="0"/>
                  </a:lnTo>
                  <a:lnTo>
                    <a:pt x="232" y="0"/>
                  </a:lnTo>
                  <a:lnTo>
                    <a:pt x="152" y="470"/>
                  </a:lnTo>
                  <a:lnTo>
                    <a:pt x="0" y="47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8" name="Freeform 28"/>
            <p:cNvSpPr>
              <a:spLocks noEditPoints="1"/>
            </p:cNvSpPr>
            <p:nvPr/>
          </p:nvSpPr>
          <p:spPr bwMode="auto">
            <a:xfrm>
              <a:off x="5079" y="4172"/>
              <a:ext cx="96" cy="94"/>
            </a:xfrm>
            <a:custGeom>
              <a:avLst/>
              <a:gdLst>
                <a:gd name="T0" fmla="*/ 0 w 482"/>
                <a:gd name="T1" fmla="*/ 0 h 470"/>
                <a:gd name="T2" fmla="*/ 0 w 482"/>
                <a:gd name="T3" fmla="*/ 0 h 470"/>
                <a:gd name="T4" fmla="*/ 0 w 482"/>
                <a:gd name="T5" fmla="*/ 0 h 470"/>
                <a:gd name="T6" fmla="*/ 0 w 482"/>
                <a:gd name="T7" fmla="*/ 0 h 470"/>
                <a:gd name="T8" fmla="*/ 0 w 482"/>
                <a:gd name="T9" fmla="*/ 0 h 470"/>
                <a:gd name="T10" fmla="*/ 0 w 482"/>
                <a:gd name="T11" fmla="*/ 0 h 470"/>
                <a:gd name="T12" fmla="*/ 0 w 482"/>
                <a:gd name="T13" fmla="*/ 0 h 470"/>
                <a:gd name="T14" fmla="*/ 0 w 482"/>
                <a:gd name="T15" fmla="*/ 0 h 470"/>
                <a:gd name="T16" fmla="*/ 0 w 482"/>
                <a:gd name="T17" fmla="*/ 0 h 470"/>
                <a:gd name="T18" fmla="*/ 0 w 482"/>
                <a:gd name="T19" fmla="*/ 0 h 470"/>
                <a:gd name="T20" fmla="*/ 0 w 482"/>
                <a:gd name="T21" fmla="*/ 0 h 470"/>
                <a:gd name="T22" fmla="*/ 0 w 482"/>
                <a:gd name="T23" fmla="*/ 0 h 470"/>
                <a:gd name="T24" fmla="*/ 0 w 482"/>
                <a:gd name="T25" fmla="*/ 0 h 470"/>
                <a:gd name="T26" fmla="*/ 0 w 482"/>
                <a:gd name="T27" fmla="*/ 0 h 470"/>
                <a:gd name="T28" fmla="*/ 0 w 482"/>
                <a:gd name="T29" fmla="*/ 0 h 470"/>
                <a:gd name="T30" fmla="*/ 0 w 482"/>
                <a:gd name="T31" fmla="*/ 0 h 470"/>
                <a:gd name="T32" fmla="*/ 0 w 482"/>
                <a:gd name="T33" fmla="*/ 0 h 470"/>
                <a:gd name="T34" fmla="*/ 0 w 482"/>
                <a:gd name="T35" fmla="*/ 0 h 470"/>
                <a:gd name="T36" fmla="*/ 0 w 482"/>
                <a:gd name="T37" fmla="*/ 0 h 470"/>
                <a:gd name="T38" fmla="*/ 0 w 482"/>
                <a:gd name="T39" fmla="*/ 0 h 470"/>
                <a:gd name="T40" fmla="*/ 0 w 482"/>
                <a:gd name="T41" fmla="*/ 0 h 470"/>
                <a:gd name="T42" fmla="*/ 0 w 482"/>
                <a:gd name="T43" fmla="*/ 0 h 470"/>
                <a:gd name="T44" fmla="*/ 0 w 482"/>
                <a:gd name="T45" fmla="*/ 0 h 470"/>
                <a:gd name="T46" fmla="*/ 0 w 482"/>
                <a:gd name="T47" fmla="*/ 0 h 470"/>
                <a:gd name="T48" fmla="*/ 0 w 482"/>
                <a:gd name="T49" fmla="*/ 0 h 470"/>
                <a:gd name="T50" fmla="*/ 0 w 482"/>
                <a:gd name="T51" fmla="*/ 0 h 470"/>
                <a:gd name="T52" fmla="*/ 0 w 482"/>
                <a:gd name="T53" fmla="*/ 0 h 470"/>
                <a:gd name="T54" fmla="*/ 0 w 482"/>
                <a:gd name="T55" fmla="*/ 0 h 470"/>
                <a:gd name="T56" fmla="*/ 0 w 482"/>
                <a:gd name="T57" fmla="*/ 0 h 470"/>
                <a:gd name="T58" fmla="*/ 0 w 482"/>
                <a:gd name="T59" fmla="*/ 0 h 470"/>
                <a:gd name="T60" fmla="*/ 0 w 482"/>
                <a:gd name="T61" fmla="*/ 0 h 470"/>
                <a:gd name="T62" fmla="*/ 0 w 482"/>
                <a:gd name="T63" fmla="*/ 0 h 470"/>
                <a:gd name="T64" fmla="*/ 0 w 482"/>
                <a:gd name="T65" fmla="*/ 0 h 470"/>
                <a:gd name="T66" fmla="*/ 0 w 482"/>
                <a:gd name="T67" fmla="*/ 0 h 470"/>
                <a:gd name="T68" fmla="*/ 0 w 482"/>
                <a:gd name="T69" fmla="*/ 0 h 470"/>
                <a:gd name="T70" fmla="*/ 0 w 482"/>
                <a:gd name="T71" fmla="*/ 0 h 470"/>
                <a:gd name="T72" fmla="*/ 0 w 482"/>
                <a:gd name="T73" fmla="*/ 0 h 470"/>
                <a:gd name="T74" fmla="*/ 0 w 482"/>
                <a:gd name="T75" fmla="*/ 0 h 470"/>
                <a:gd name="T76" fmla="*/ 0 w 482"/>
                <a:gd name="T77" fmla="*/ 0 h 470"/>
                <a:gd name="T78" fmla="*/ 0 w 482"/>
                <a:gd name="T79" fmla="*/ 0 h 470"/>
                <a:gd name="T80" fmla="*/ 0 w 482"/>
                <a:gd name="T81" fmla="*/ 0 h 470"/>
                <a:gd name="T82" fmla="*/ 0 w 482"/>
                <a:gd name="T83" fmla="*/ 0 h 4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82" h="470">
                  <a:moveTo>
                    <a:pt x="178" y="306"/>
                  </a:moveTo>
                  <a:lnTo>
                    <a:pt x="150" y="470"/>
                  </a:lnTo>
                  <a:lnTo>
                    <a:pt x="0" y="470"/>
                  </a:lnTo>
                  <a:lnTo>
                    <a:pt x="80" y="0"/>
                  </a:lnTo>
                  <a:lnTo>
                    <a:pt x="298" y="0"/>
                  </a:lnTo>
                  <a:lnTo>
                    <a:pt x="325" y="0"/>
                  </a:lnTo>
                  <a:lnTo>
                    <a:pt x="350" y="2"/>
                  </a:lnTo>
                  <a:lnTo>
                    <a:pt x="372" y="5"/>
                  </a:lnTo>
                  <a:lnTo>
                    <a:pt x="393" y="8"/>
                  </a:lnTo>
                  <a:lnTo>
                    <a:pt x="410" y="12"/>
                  </a:lnTo>
                  <a:lnTo>
                    <a:pt x="425" y="18"/>
                  </a:lnTo>
                  <a:lnTo>
                    <a:pt x="440" y="25"/>
                  </a:lnTo>
                  <a:lnTo>
                    <a:pt x="451" y="32"/>
                  </a:lnTo>
                  <a:lnTo>
                    <a:pt x="460" y="41"/>
                  </a:lnTo>
                  <a:lnTo>
                    <a:pt x="468" y="51"/>
                  </a:lnTo>
                  <a:lnTo>
                    <a:pt x="474" y="62"/>
                  </a:lnTo>
                  <a:lnTo>
                    <a:pt x="478" y="74"/>
                  </a:lnTo>
                  <a:lnTo>
                    <a:pt x="481" y="88"/>
                  </a:lnTo>
                  <a:lnTo>
                    <a:pt x="482" y="102"/>
                  </a:lnTo>
                  <a:lnTo>
                    <a:pt x="481" y="117"/>
                  </a:lnTo>
                  <a:lnTo>
                    <a:pt x="478" y="134"/>
                  </a:lnTo>
                  <a:lnTo>
                    <a:pt x="474" y="154"/>
                  </a:lnTo>
                  <a:lnTo>
                    <a:pt x="467" y="173"/>
                  </a:lnTo>
                  <a:lnTo>
                    <a:pt x="458" y="190"/>
                  </a:lnTo>
                  <a:lnTo>
                    <a:pt x="447" y="206"/>
                  </a:lnTo>
                  <a:lnTo>
                    <a:pt x="434" y="220"/>
                  </a:lnTo>
                  <a:lnTo>
                    <a:pt x="419" y="232"/>
                  </a:lnTo>
                  <a:lnTo>
                    <a:pt x="401" y="242"/>
                  </a:lnTo>
                  <a:lnTo>
                    <a:pt x="381" y="249"/>
                  </a:lnTo>
                  <a:lnTo>
                    <a:pt x="397" y="255"/>
                  </a:lnTo>
                  <a:lnTo>
                    <a:pt x="411" y="262"/>
                  </a:lnTo>
                  <a:lnTo>
                    <a:pt x="423" y="271"/>
                  </a:lnTo>
                  <a:lnTo>
                    <a:pt x="432" y="282"/>
                  </a:lnTo>
                  <a:lnTo>
                    <a:pt x="438" y="297"/>
                  </a:lnTo>
                  <a:lnTo>
                    <a:pt x="442" y="316"/>
                  </a:lnTo>
                  <a:lnTo>
                    <a:pt x="442" y="342"/>
                  </a:lnTo>
                  <a:lnTo>
                    <a:pt x="437" y="374"/>
                  </a:lnTo>
                  <a:lnTo>
                    <a:pt x="434" y="395"/>
                  </a:lnTo>
                  <a:lnTo>
                    <a:pt x="431" y="412"/>
                  </a:lnTo>
                  <a:lnTo>
                    <a:pt x="429" y="427"/>
                  </a:lnTo>
                  <a:lnTo>
                    <a:pt x="428" y="438"/>
                  </a:lnTo>
                  <a:lnTo>
                    <a:pt x="428" y="446"/>
                  </a:lnTo>
                  <a:lnTo>
                    <a:pt x="430" y="451"/>
                  </a:lnTo>
                  <a:lnTo>
                    <a:pt x="434" y="454"/>
                  </a:lnTo>
                  <a:lnTo>
                    <a:pt x="440" y="456"/>
                  </a:lnTo>
                  <a:lnTo>
                    <a:pt x="436" y="470"/>
                  </a:lnTo>
                  <a:lnTo>
                    <a:pt x="284" y="470"/>
                  </a:lnTo>
                  <a:lnTo>
                    <a:pt x="283" y="464"/>
                  </a:lnTo>
                  <a:lnTo>
                    <a:pt x="283" y="458"/>
                  </a:lnTo>
                  <a:lnTo>
                    <a:pt x="283" y="450"/>
                  </a:lnTo>
                  <a:lnTo>
                    <a:pt x="284" y="440"/>
                  </a:lnTo>
                  <a:lnTo>
                    <a:pt x="285" y="429"/>
                  </a:lnTo>
                  <a:lnTo>
                    <a:pt x="286" y="417"/>
                  </a:lnTo>
                  <a:lnTo>
                    <a:pt x="288" y="402"/>
                  </a:lnTo>
                  <a:lnTo>
                    <a:pt x="290" y="388"/>
                  </a:lnTo>
                  <a:lnTo>
                    <a:pt x="294" y="367"/>
                  </a:lnTo>
                  <a:lnTo>
                    <a:pt x="295" y="349"/>
                  </a:lnTo>
                  <a:lnTo>
                    <a:pt x="292" y="335"/>
                  </a:lnTo>
                  <a:lnTo>
                    <a:pt x="288" y="324"/>
                  </a:lnTo>
                  <a:lnTo>
                    <a:pt x="279" y="316"/>
                  </a:lnTo>
                  <a:lnTo>
                    <a:pt x="265" y="311"/>
                  </a:lnTo>
                  <a:lnTo>
                    <a:pt x="248" y="307"/>
                  </a:lnTo>
                  <a:lnTo>
                    <a:pt x="224" y="306"/>
                  </a:lnTo>
                  <a:lnTo>
                    <a:pt x="178" y="306"/>
                  </a:lnTo>
                  <a:close/>
                  <a:moveTo>
                    <a:pt x="196" y="202"/>
                  </a:moveTo>
                  <a:lnTo>
                    <a:pt x="256" y="202"/>
                  </a:lnTo>
                  <a:lnTo>
                    <a:pt x="272" y="202"/>
                  </a:lnTo>
                  <a:lnTo>
                    <a:pt x="287" y="200"/>
                  </a:lnTo>
                  <a:lnTo>
                    <a:pt x="300" y="197"/>
                  </a:lnTo>
                  <a:lnTo>
                    <a:pt x="311" y="193"/>
                  </a:lnTo>
                  <a:lnTo>
                    <a:pt x="319" y="187"/>
                  </a:lnTo>
                  <a:lnTo>
                    <a:pt x="327" y="179"/>
                  </a:lnTo>
                  <a:lnTo>
                    <a:pt x="331" y="169"/>
                  </a:lnTo>
                  <a:lnTo>
                    <a:pt x="335" y="158"/>
                  </a:lnTo>
                  <a:lnTo>
                    <a:pt x="336" y="146"/>
                  </a:lnTo>
                  <a:lnTo>
                    <a:pt x="334" y="136"/>
                  </a:lnTo>
                  <a:lnTo>
                    <a:pt x="329" y="128"/>
                  </a:lnTo>
                  <a:lnTo>
                    <a:pt x="324" y="122"/>
                  </a:lnTo>
                  <a:lnTo>
                    <a:pt x="316" y="116"/>
                  </a:lnTo>
                  <a:lnTo>
                    <a:pt x="306" y="113"/>
                  </a:lnTo>
                  <a:lnTo>
                    <a:pt x="295" y="111"/>
                  </a:lnTo>
                  <a:lnTo>
                    <a:pt x="283" y="110"/>
                  </a:lnTo>
                  <a:lnTo>
                    <a:pt x="212" y="110"/>
                  </a:lnTo>
                  <a:lnTo>
                    <a:pt x="196" y="20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9" name="Freeform 29"/>
            <p:cNvSpPr>
              <a:spLocks noEditPoints="1"/>
            </p:cNvSpPr>
            <p:nvPr/>
          </p:nvSpPr>
          <p:spPr bwMode="auto">
            <a:xfrm>
              <a:off x="5180" y="4172"/>
              <a:ext cx="93" cy="94"/>
            </a:xfrm>
            <a:custGeom>
              <a:avLst/>
              <a:gdLst>
                <a:gd name="T0" fmla="*/ 0 w 469"/>
                <a:gd name="T1" fmla="*/ 0 h 470"/>
                <a:gd name="T2" fmla="*/ 0 w 469"/>
                <a:gd name="T3" fmla="*/ 0 h 470"/>
                <a:gd name="T4" fmla="*/ 0 w 469"/>
                <a:gd name="T5" fmla="*/ 0 h 470"/>
                <a:gd name="T6" fmla="*/ 0 w 469"/>
                <a:gd name="T7" fmla="*/ 0 h 470"/>
                <a:gd name="T8" fmla="*/ 0 w 469"/>
                <a:gd name="T9" fmla="*/ 0 h 470"/>
                <a:gd name="T10" fmla="*/ 0 w 469"/>
                <a:gd name="T11" fmla="*/ 0 h 470"/>
                <a:gd name="T12" fmla="*/ 0 w 469"/>
                <a:gd name="T13" fmla="*/ 0 h 470"/>
                <a:gd name="T14" fmla="*/ 0 w 469"/>
                <a:gd name="T15" fmla="*/ 0 h 470"/>
                <a:gd name="T16" fmla="*/ 0 w 469"/>
                <a:gd name="T17" fmla="*/ 0 h 470"/>
                <a:gd name="T18" fmla="*/ 0 w 469"/>
                <a:gd name="T19" fmla="*/ 0 h 470"/>
                <a:gd name="T20" fmla="*/ 0 w 469"/>
                <a:gd name="T21" fmla="*/ 0 h 470"/>
                <a:gd name="T22" fmla="*/ 0 w 469"/>
                <a:gd name="T23" fmla="*/ 0 h 470"/>
                <a:gd name="T24" fmla="*/ 0 w 469"/>
                <a:gd name="T25" fmla="*/ 0 h 470"/>
                <a:gd name="T26" fmla="*/ 0 w 469"/>
                <a:gd name="T27" fmla="*/ 0 h 470"/>
                <a:gd name="T28" fmla="*/ 0 w 469"/>
                <a:gd name="T29" fmla="*/ 0 h 470"/>
                <a:gd name="T30" fmla="*/ 0 w 469"/>
                <a:gd name="T31" fmla="*/ 0 h 470"/>
                <a:gd name="T32" fmla="*/ 0 w 469"/>
                <a:gd name="T33" fmla="*/ 0 h 470"/>
                <a:gd name="T34" fmla="*/ 0 w 469"/>
                <a:gd name="T35" fmla="*/ 0 h 470"/>
                <a:gd name="T36" fmla="*/ 0 w 469"/>
                <a:gd name="T37" fmla="*/ 0 h 470"/>
                <a:gd name="T38" fmla="*/ 0 w 469"/>
                <a:gd name="T39" fmla="*/ 0 h 470"/>
                <a:gd name="T40" fmla="*/ 0 w 469"/>
                <a:gd name="T41" fmla="*/ 0 h 470"/>
                <a:gd name="T42" fmla="*/ 0 w 469"/>
                <a:gd name="T43" fmla="*/ 0 h 470"/>
                <a:gd name="T44" fmla="*/ 0 w 469"/>
                <a:gd name="T45" fmla="*/ 0 h 470"/>
                <a:gd name="T46" fmla="*/ 0 w 469"/>
                <a:gd name="T47" fmla="*/ 0 h 470"/>
                <a:gd name="T48" fmla="*/ 0 w 469"/>
                <a:gd name="T49" fmla="*/ 0 h 470"/>
                <a:gd name="T50" fmla="*/ 0 w 469"/>
                <a:gd name="T51" fmla="*/ 0 h 470"/>
                <a:gd name="T52" fmla="*/ 0 w 469"/>
                <a:gd name="T53" fmla="*/ 0 h 470"/>
                <a:gd name="T54" fmla="*/ 0 w 469"/>
                <a:gd name="T55" fmla="*/ 0 h 470"/>
                <a:gd name="T56" fmla="*/ 0 w 469"/>
                <a:gd name="T57" fmla="*/ 0 h 470"/>
                <a:gd name="T58" fmla="*/ 0 w 469"/>
                <a:gd name="T59" fmla="*/ 0 h 470"/>
                <a:gd name="T60" fmla="*/ 0 w 469"/>
                <a:gd name="T61" fmla="*/ 0 h 470"/>
                <a:gd name="T62" fmla="*/ 0 w 469"/>
                <a:gd name="T63" fmla="*/ 0 h 470"/>
                <a:gd name="T64" fmla="*/ 0 w 469"/>
                <a:gd name="T65" fmla="*/ 0 h 470"/>
                <a:gd name="T66" fmla="*/ 0 w 469"/>
                <a:gd name="T67" fmla="*/ 0 h 470"/>
                <a:gd name="T68" fmla="*/ 0 w 469"/>
                <a:gd name="T69" fmla="*/ 0 h 470"/>
                <a:gd name="T70" fmla="*/ 0 w 469"/>
                <a:gd name="T71" fmla="*/ 0 h 470"/>
                <a:gd name="T72" fmla="*/ 0 w 469"/>
                <a:gd name="T73" fmla="*/ 0 h 470"/>
                <a:gd name="T74" fmla="*/ 0 w 469"/>
                <a:gd name="T75" fmla="*/ 0 h 470"/>
                <a:gd name="T76" fmla="*/ 0 w 469"/>
                <a:gd name="T77" fmla="*/ 0 h 470"/>
                <a:gd name="T78" fmla="*/ 0 w 469"/>
                <a:gd name="T79" fmla="*/ 0 h 470"/>
                <a:gd name="T80" fmla="*/ 0 w 469"/>
                <a:gd name="T81" fmla="*/ 0 h 470"/>
                <a:gd name="T82" fmla="*/ 0 w 469"/>
                <a:gd name="T83" fmla="*/ 0 h 470"/>
                <a:gd name="T84" fmla="*/ 0 w 469"/>
                <a:gd name="T85" fmla="*/ 0 h 470"/>
                <a:gd name="T86" fmla="*/ 0 w 469"/>
                <a:gd name="T87" fmla="*/ 0 h 470"/>
                <a:gd name="T88" fmla="*/ 0 w 469"/>
                <a:gd name="T89" fmla="*/ 0 h 470"/>
                <a:gd name="T90" fmla="*/ 0 w 469"/>
                <a:gd name="T91" fmla="*/ 0 h 47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69" h="470">
                  <a:moveTo>
                    <a:pt x="0" y="470"/>
                  </a:moveTo>
                  <a:lnTo>
                    <a:pt x="81" y="0"/>
                  </a:lnTo>
                  <a:lnTo>
                    <a:pt x="301" y="0"/>
                  </a:lnTo>
                  <a:lnTo>
                    <a:pt x="320" y="0"/>
                  </a:lnTo>
                  <a:lnTo>
                    <a:pt x="338" y="1"/>
                  </a:lnTo>
                  <a:lnTo>
                    <a:pt x="356" y="4"/>
                  </a:lnTo>
                  <a:lnTo>
                    <a:pt x="372" y="6"/>
                  </a:lnTo>
                  <a:lnTo>
                    <a:pt x="388" y="9"/>
                  </a:lnTo>
                  <a:lnTo>
                    <a:pt x="403" y="12"/>
                  </a:lnTo>
                  <a:lnTo>
                    <a:pt x="416" y="18"/>
                  </a:lnTo>
                  <a:lnTo>
                    <a:pt x="428" y="25"/>
                  </a:lnTo>
                  <a:lnTo>
                    <a:pt x="438" y="31"/>
                  </a:lnTo>
                  <a:lnTo>
                    <a:pt x="448" y="40"/>
                  </a:lnTo>
                  <a:lnTo>
                    <a:pt x="456" y="50"/>
                  </a:lnTo>
                  <a:lnTo>
                    <a:pt x="461" y="60"/>
                  </a:lnTo>
                  <a:lnTo>
                    <a:pt x="465" y="73"/>
                  </a:lnTo>
                  <a:lnTo>
                    <a:pt x="468" y="86"/>
                  </a:lnTo>
                  <a:lnTo>
                    <a:pt x="469" y="102"/>
                  </a:lnTo>
                  <a:lnTo>
                    <a:pt x="467" y="118"/>
                  </a:lnTo>
                  <a:lnTo>
                    <a:pt x="462" y="136"/>
                  </a:lnTo>
                  <a:lnTo>
                    <a:pt x="456" y="152"/>
                  </a:lnTo>
                  <a:lnTo>
                    <a:pt x="447" y="167"/>
                  </a:lnTo>
                  <a:lnTo>
                    <a:pt x="436" y="180"/>
                  </a:lnTo>
                  <a:lnTo>
                    <a:pt x="425" y="193"/>
                  </a:lnTo>
                  <a:lnTo>
                    <a:pt x="414" y="202"/>
                  </a:lnTo>
                  <a:lnTo>
                    <a:pt x="401" y="212"/>
                  </a:lnTo>
                  <a:lnTo>
                    <a:pt x="389" y="220"/>
                  </a:lnTo>
                  <a:lnTo>
                    <a:pt x="405" y="227"/>
                  </a:lnTo>
                  <a:lnTo>
                    <a:pt x="419" y="236"/>
                  </a:lnTo>
                  <a:lnTo>
                    <a:pt x="430" y="247"/>
                  </a:lnTo>
                  <a:lnTo>
                    <a:pt x="438" y="260"/>
                  </a:lnTo>
                  <a:lnTo>
                    <a:pt x="445" y="275"/>
                  </a:lnTo>
                  <a:lnTo>
                    <a:pt x="448" y="292"/>
                  </a:lnTo>
                  <a:lnTo>
                    <a:pt x="448" y="310"/>
                  </a:lnTo>
                  <a:lnTo>
                    <a:pt x="446" y="328"/>
                  </a:lnTo>
                  <a:lnTo>
                    <a:pt x="442" y="347"/>
                  </a:lnTo>
                  <a:lnTo>
                    <a:pt x="436" y="365"/>
                  </a:lnTo>
                  <a:lnTo>
                    <a:pt x="430" y="380"/>
                  </a:lnTo>
                  <a:lnTo>
                    <a:pt x="421" y="395"/>
                  </a:lnTo>
                  <a:lnTo>
                    <a:pt x="411" y="408"/>
                  </a:lnTo>
                  <a:lnTo>
                    <a:pt x="399" y="419"/>
                  </a:lnTo>
                  <a:lnTo>
                    <a:pt x="388" y="430"/>
                  </a:lnTo>
                  <a:lnTo>
                    <a:pt x="373" y="439"/>
                  </a:lnTo>
                  <a:lnTo>
                    <a:pt x="358" y="447"/>
                  </a:lnTo>
                  <a:lnTo>
                    <a:pt x="342" y="453"/>
                  </a:lnTo>
                  <a:lnTo>
                    <a:pt x="325" y="458"/>
                  </a:lnTo>
                  <a:lnTo>
                    <a:pt x="306" y="462"/>
                  </a:lnTo>
                  <a:lnTo>
                    <a:pt x="287" y="465"/>
                  </a:lnTo>
                  <a:lnTo>
                    <a:pt x="267" y="468"/>
                  </a:lnTo>
                  <a:lnTo>
                    <a:pt x="246" y="470"/>
                  </a:lnTo>
                  <a:lnTo>
                    <a:pt x="224" y="470"/>
                  </a:lnTo>
                  <a:lnTo>
                    <a:pt x="0" y="470"/>
                  </a:lnTo>
                  <a:close/>
                  <a:moveTo>
                    <a:pt x="184" y="273"/>
                  </a:moveTo>
                  <a:lnTo>
                    <a:pt x="169" y="360"/>
                  </a:lnTo>
                  <a:lnTo>
                    <a:pt x="235" y="360"/>
                  </a:lnTo>
                  <a:lnTo>
                    <a:pt x="248" y="360"/>
                  </a:lnTo>
                  <a:lnTo>
                    <a:pt x="261" y="358"/>
                  </a:lnTo>
                  <a:lnTo>
                    <a:pt x="273" y="356"/>
                  </a:lnTo>
                  <a:lnTo>
                    <a:pt x="283" y="352"/>
                  </a:lnTo>
                  <a:lnTo>
                    <a:pt x="292" y="346"/>
                  </a:lnTo>
                  <a:lnTo>
                    <a:pt x="299" y="339"/>
                  </a:lnTo>
                  <a:lnTo>
                    <a:pt x="304" y="330"/>
                  </a:lnTo>
                  <a:lnTo>
                    <a:pt x="308" y="317"/>
                  </a:lnTo>
                  <a:lnTo>
                    <a:pt x="309" y="304"/>
                  </a:lnTo>
                  <a:lnTo>
                    <a:pt x="305" y="293"/>
                  </a:lnTo>
                  <a:lnTo>
                    <a:pt x="300" y="285"/>
                  </a:lnTo>
                  <a:lnTo>
                    <a:pt x="291" y="280"/>
                  </a:lnTo>
                  <a:lnTo>
                    <a:pt x="279" y="276"/>
                  </a:lnTo>
                  <a:lnTo>
                    <a:pt x="265" y="274"/>
                  </a:lnTo>
                  <a:lnTo>
                    <a:pt x="250" y="273"/>
                  </a:lnTo>
                  <a:lnTo>
                    <a:pt x="233" y="273"/>
                  </a:lnTo>
                  <a:lnTo>
                    <a:pt x="184" y="273"/>
                  </a:lnTo>
                  <a:close/>
                  <a:moveTo>
                    <a:pt x="212" y="110"/>
                  </a:moveTo>
                  <a:lnTo>
                    <a:pt x="199" y="188"/>
                  </a:lnTo>
                  <a:lnTo>
                    <a:pt x="262" y="188"/>
                  </a:lnTo>
                  <a:lnTo>
                    <a:pt x="273" y="187"/>
                  </a:lnTo>
                  <a:lnTo>
                    <a:pt x="284" y="186"/>
                  </a:lnTo>
                  <a:lnTo>
                    <a:pt x="292" y="183"/>
                  </a:lnTo>
                  <a:lnTo>
                    <a:pt x="301" y="178"/>
                  </a:lnTo>
                  <a:lnTo>
                    <a:pt x="309" y="173"/>
                  </a:lnTo>
                  <a:lnTo>
                    <a:pt x="314" y="165"/>
                  </a:lnTo>
                  <a:lnTo>
                    <a:pt x="318" y="157"/>
                  </a:lnTo>
                  <a:lnTo>
                    <a:pt x="320" y="147"/>
                  </a:lnTo>
                  <a:lnTo>
                    <a:pt x="322" y="135"/>
                  </a:lnTo>
                  <a:lnTo>
                    <a:pt x="319" y="126"/>
                  </a:lnTo>
                  <a:lnTo>
                    <a:pt x="314" y="120"/>
                  </a:lnTo>
                  <a:lnTo>
                    <a:pt x="308" y="115"/>
                  </a:lnTo>
                  <a:lnTo>
                    <a:pt x="299" y="112"/>
                  </a:lnTo>
                  <a:lnTo>
                    <a:pt x="288" y="111"/>
                  </a:lnTo>
                  <a:lnTo>
                    <a:pt x="277" y="110"/>
                  </a:lnTo>
                  <a:lnTo>
                    <a:pt x="265" y="110"/>
                  </a:lnTo>
                  <a:lnTo>
                    <a:pt x="212" y="1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50" name="Freeform 30"/>
            <p:cNvSpPr>
              <a:spLocks/>
            </p:cNvSpPr>
            <p:nvPr/>
          </p:nvSpPr>
          <p:spPr bwMode="auto">
            <a:xfrm>
              <a:off x="5285" y="4172"/>
              <a:ext cx="98" cy="96"/>
            </a:xfrm>
            <a:custGeom>
              <a:avLst/>
              <a:gdLst>
                <a:gd name="T0" fmla="*/ 0 w 494"/>
                <a:gd name="T1" fmla="*/ 0 h 482"/>
                <a:gd name="T2" fmla="*/ 0 w 494"/>
                <a:gd name="T3" fmla="*/ 0 h 482"/>
                <a:gd name="T4" fmla="*/ 0 w 494"/>
                <a:gd name="T5" fmla="*/ 0 h 482"/>
                <a:gd name="T6" fmla="*/ 0 w 494"/>
                <a:gd name="T7" fmla="*/ 0 h 482"/>
                <a:gd name="T8" fmla="*/ 0 w 494"/>
                <a:gd name="T9" fmla="*/ 0 h 482"/>
                <a:gd name="T10" fmla="*/ 0 w 494"/>
                <a:gd name="T11" fmla="*/ 0 h 482"/>
                <a:gd name="T12" fmla="*/ 0 w 494"/>
                <a:gd name="T13" fmla="*/ 0 h 482"/>
                <a:gd name="T14" fmla="*/ 0 w 494"/>
                <a:gd name="T15" fmla="*/ 0 h 482"/>
                <a:gd name="T16" fmla="*/ 0 w 494"/>
                <a:gd name="T17" fmla="*/ 0 h 482"/>
                <a:gd name="T18" fmla="*/ 0 w 494"/>
                <a:gd name="T19" fmla="*/ 0 h 482"/>
                <a:gd name="T20" fmla="*/ 0 w 494"/>
                <a:gd name="T21" fmla="*/ 0 h 482"/>
                <a:gd name="T22" fmla="*/ 0 w 494"/>
                <a:gd name="T23" fmla="*/ 0 h 482"/>
                <a:gd name="T24" fmla="*/ 0 w 494"/>
                <a:gd name="T25" fmla="*/ 0 h 482"/>
                <a:gd name="T26" fmla="*/ 0 w 494"/>
                <a:gd name="T27" fmla="*/ 0 h 482"/>
                <a:gd name="T28" fmla="*/ 0 w 494"/>
                <a:gd name="T29" fmla="*/ 0 h 482"/>
                <a:gd name="T30" fmla="*/ 0 w 494"/>
                <a:gd name="T31" fmla="*/ 0 h 482"/>
                <a:gd name="T32" fmla="*/ 0 w 494"/>
                <a:gd name="T33" fmla="*/ 0 h 482"/>
                <a:gd name="T34" fmla="*/ 0 w 494"/>
                <a:gd name="T35" fmla="*/ 0 h 482"/>
                <a:gd name="T36" fmla="*/ 0 w 494"/>
                <a:gd name="T37" fmla="*/ 0 h 482"/>
                <a:gd name="T38" fmla="*/ 0 w 494"/>
                <a:gd name="T39" fmla="*/ 0 h 482"/>
                <a:gd name="T40" fmla="*/ 0 w 494"/>
                <a:gd name="T41" fmla="*/ 0 h 482"/>
                <a:gd name="T42" fmla="*/ 0 w 494"/>
                <a:gd name="T43" fmla="*/ 0 h 482"/>
                <a:gd name="T44" fmla="*/ 0 w 494"/>
                <a:gd name="T45" fmla="*/ 0 h 482"/>
                <a:gd name="T46" fmla="*/ 0 w 494"/>
                <a:gd name="T47" fmla="*/ 0 h 482"/>
                <a:gd name="T48" fmla="*/ 0 w 494"/>
                <a:gd name="T49" fmla="*/ 0 h 482"/>
                <a:gd name="T50" fmla="*/ 0 w 494"/>
                <a:gd name="T51" fmla="*/ 0 h 482"/>
                <a:gd name="T52" fmla="*/ 0 w 494"/>
                <a:gd name="T53" fmla="*/ 0 h 482"/>
                <a:gd name="T54" fmla="*/ 0 w 494"/>
                <a:gd name="T55" fmla="*/ 0 h 482"/>
                <a:gd name="T56" fmla="*/ 0 w 494"/>
                <a:gd name="T57" fmla="*/ 0 h 482"/>
                <a:gd name="T58" fmla="*/ 0 w 494"/>
                <a:gd name="T59" fmla="*/ 0 h 482"/>
                <a:gd name="T60" fmla="*/ 0 w 494"/>
                <a:gd name="T61" fmla="*/ 0 h 482"/>
                <a:gd name="T62" fmla="*/ 0 w 494"/>
                <a:gd name="T63" fmla="*/ 0 h 482"/>
                <a:gd name="T64" fmla="*/ 0 w 494"/>
                <a:gd name="T65" fmla="*/ 0 h 482"/>
                <a:gd name="T66" fmla="*/ 0 w 494"/>
                <a:gd name="T67" fmla="*/ 0 h 482"/>
                <a:gd name="T68" fmla="*/ 0 w 494"/>
                <a:gd name="T69" fmla="*/ 0 h 482"/>
                <a:gd name="T70" fmla="*/ 0 w 494"/>
                <a:gd name="T71" fmla="*/ 0 h 482"/>
                <a:gd name="T72" fmla="*/ 0 w 494"/>
                <a:gd name="T73" fmla="*/ 0 h 482"/>
                <a:gd name="T74" fmla="*/ 0 w 494"/>
                <a:gd name="T75" fmla="*/ 0 h 482"/>
                <a:gd name="T76" fmla="*/ 0 w 494"/>
                <a:gd name="T77" fmla="*/ 0 h 482"/>
                <a:gd name="T78" fmla="*/ 0 w 494"/>
                <a:gd name="T79" fmla="*/ 0 h 482"/>
                <a:gd name="T80" fmla="*/ 0 w 494"/>
                <a:gd name="T81" fmla="*/ 0 h 482"/>
                <a:gd name="T82" fmla="*/ 0 w 494"/>
                <a:gd name="T83" fmla="*/ 0 h 482"/>
                <a:gd name="T84" fmla="*/ 0 w 494"/>
                <a:gd name="T85" fmla="*/ 0 h 482"/>
                <a:gd name="T86" fmla="*/ 0 w 494"/>
                <a:gd name="T87" fmla="*/ 0 h 482"/>
                <a:gd name="T88" fmla="*/ 0 w 494"/>
                <a:gd name="T89" fmla="*/ 0 h 482"/>
                <a:gd name="T90" fmla="*/ 0 w 494"/>
                <a:gd name="T91" fmla="*/ 0 h 482"/>
                <a:gd name="T92" fmla="*/ 0 w 494"/>
                <a:gd name="T93" fmla="*/ 0 h 482"/>
                <a:gd name="T94" fmla="*/ 0 w 494"/>
                <a:gd name="T95" fmla="*/ 0 h 482"/>
                <a:gd name="T96" fmla="*/ 0 w 494"/>
                <a:gd name="T97" fmla="*/ 0 h 482"/>
                <a:gd name="T98" fmla="*/ 0 w 494"/>
                <a:gd name="T99" fmla="*/ 0 h 482"/>
                <a:gd name="T100" fmla="*/ 0 w 494"/>
                <a:gd name="T101" fmla="*/ 0 h 482"/>
                <a:gd name="T102" fmla="*/ 0 w 494"/>
                <a:gd name="T103" fmla="*/ 0 h 482"/>
                <a:gd name="T104" fmla="*/ 0 w 494"/>
                <a:gd name="T105" fmla="*/ 0 h 482"/>
                <a:gd name="T106" fmla="*/ 0 w 494"/>
                <a:gd name="T107" fmla="*/ 0 h 482"/>
                <a:gd name="T108" fmla="*/ 0 w 494"/>
                <a:gd name="T109" fmla="*/ 0 h 48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94" h="482">
                  <a:moveTo>
                    <a:pt x="52" y="0"/>
                  </a:moveTo>
                  <a:lnTo>
                    <a:pt x="202" y="0"/>
                  </a:lnTo>
                  <a:lnTo>
                    <a:pt x="154" y="281"/>
                  </a:lnTo>
                  <a:lnTo>
                    <a:pt x="151" y="297"/>
                  </a:lnTo>
                  <a:lnTo>
                    <a:pt x="150" y="314"/>
                  </a:lnTo>
                  <a:lnTo>
                    <a:pt x="151" y="328"/>
                  </a:lnTo>
                  <a:lnTo>
                    <a:pt x="156" y="342"/>
                  </a:lnTo>
                  <a:lnTo>
                    <a:pt x="163" y="352"/>
                  </a:lnTo>
                  <a:lnTo>
                    <a:pt x="174" y="360"/>
                  </a:lnTo>
                  <a:lnTo>
                    <a:pt x="189" y="365"/>
                  </a:lnTo>
                  <a:lnTo>
                    <a:pt x="210" y="367"/>
                  </a:lnTo>
                  <a:lnTo>
                    <a:pt x="228" y="366"/>
                  </a:lnTo>
                  <a:lnTo>
                    <a:pt x="244" y="360"/>
                  </a:lnTo>
                  <a:lnTo>
                    <a:pt x="258" y="353"/>
                  </a:lnTo>
                  <a:lnTo>
                    <a:pt x="269" y="343"/>
                  </a:lnTo>
                  <a:lnTo>
                    <a:pt x="278" y="331"/>
                  </a:lnTo>
                  <a:lnTo>
                    <a:pt x="284" y="316"/>
                  </a:lnTo>
                  <a:lnTo>
                    <a:pt x="290" y="300"/>
                  </a:lnTo>
                  <a:lnTo>
                    <a:pt x="294" y="281"/>
                  </a:lnTo>
                  <a:lnTo>
                    <a:pt x="343" y="0"/>
                  </a:lnTo>
                  <a:lnTo>
                    <a:pt x="494" y="0"/>
                  </a:lnTo>
                  <a:lnTo>
                    <a:pt x="448" y="265"/>
                  </a:lnTo>
                  <a:lnTo>
                    <a:pt x="442" y="293"/>
                  </a:lnTo>
                  <a:lnTo>
                    <a:pt x="436" y="317"/>
                  </a:lnTo>
                  <a:lnTo>
                    <a:pt x="427" y="342"/>
                  </a:lnTo>
                  <a:lnTo>
                    <a:pt x="418" y="363"/>
                  </a:lnTo>
                  <a:lnTo>
                    <a:pt x="408" y="383"/>
                  </a:lnTo>
                  <a:lnTo>
                    <a:pt x="395" y="400"/>
                  </a:lnTo>
                  <a:lnTo>
                    <a:pt x="382" y="416"/>
                  </a:lnTo>
                  <a:lnTo>
                    <a:pt x="367" y="430"/>
                  </a:lnTo>
                  <a:lnTo>
                    <a:pt x="350" y="442"/>
                  </a:lnTo>
                  <a:lnTo>
                    <a:pt x="332" y="453"/>
                  </a:lnTo>
                  <a:lnTo>
                    <a:pt x="313" y="462"/>
                  </a:lnTo>
                  <a:lnTo>
                    <a:pt x="291" y="469"/>
                  </a:lnTo>
                  <a:lnTo>
                    <a:pt x="268" y="475"/>
                  </a:lnTo>
                  <a:lnTo>
                    <a:pt x="244" y="479"/>
                  </a:lnTo>
                  <a:lnTo>
                    <a:pt x="218" y="481"/>
                  </a:lnTo>
                  <a:lnTo>
                    <a:pt x="190" y="482"/>
                  </a:lnTo>
                  <a:lnTo>
                    <a:pt x="164" y="481"/>
                  </a:lnTo>
                  <a:lnTo>
                    <a:pt x="141" y="480"/>
                  </a:lnTo>
                  <a:lnTo>
                    <a:pt x="118" y="475"/>
                  </a:lnTo>
                  <a:lnTo>
                    <a:pt x="97" y="471"/>
                  </a:lnTo>
                  <a:lnTo>
                    <a:pt x="79" y="464"/>
                  </a:lnTo>
                  <a:lnTo>
                    <a:pt x="62" y="456"/>
                  </a:lnTo>
                  <a:lnTo>
                    <a:pt x="48" y="446"/>
                  </a:lnTo>
                  <a:lnTo>
                    <a:pt x="35" y="435"/>
                  </a:lnTo>
                  <a:lnTo>
                    <a:pt x="24" y="420"/>
                  </a:lnTo>
                  <a:lnTo>
                    <a:pt x="14" y="405"/>
                  </a:lnTo>
                  <a:lnTo>
                    <a:pt x="7" y="387"/>
                  </a:lnTo>
                  <a:lnTo>
                    <a:pt x="3" y="367"/>
                  </a:lnTo>
                  <a:lnTo>
                    <a:pt x="0" y="345"/>
                  </a:lnTo>
                  <a:lnTo>
                    <a:pt x="0" y="321"/>
                  </a:lnTo>
                  <a:lnTo>
                    <a:pt x="1" y="294"/>
                  </a:lnTo>
                  <a:lnTo>
                    <a:pt x="5" y="26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51" name="Freeform 31"/>
            <p:cNvSpPr>
              <a:spLocks/>
            </p:cNvSpPr>
            <p:nvPr/>
          </p:nvSpPr>
          <p:spPr bwMode="auto">
            <a:xfrm>
              <a:off x="5385" y="4169"/>
              <a:ext cx="88" cy="99"/>
            </a:xfrm>
            <a:custGeom>
              <a:avLst/>
              <a:gdLst>
                <a:gd name="T0" fmla="*/ 0 w 439"/>
                <a:gd name="T1" fmla="*/ 0 h 494"/>
                <a:gd name="T2" fmla="*/ 0 w 439"/>
                <a:gd name="T3" fmla="*/ 0 h 494"/>
                <a:gd name="T4" fmla="*/ 0 w 439"/>
                <a:gd name="T5" fmla="*/ 0 h 494"/>
                <a:gd name="T6" fmla="*/ 0 w 439"/>
                <a:gd name="T7" fmla="*/ 0 h 494"/>
                <a:gd name="T8" fmla="*/ 0 w 439"/>
                <a:gd name="T9" fmla="*/ 0 h 494"/>
                <a:gd name="T10" fmla="*/ 0 w 439"/>
                <a:gd name="T11" fmla="*/ 0 h 494"/>
                <a:gd name="T12" fmla="*/ 0 w 439"/>
                <a:gd name="T13" fmla="*/ 0 h 494"/>
                <a:gd name="T14" fmla="*/ 0 w 439"/>
                <a:gd name="T15" fmla="*/ 0 h 494"/>
                <a:gd name="T16" fmla="*/ 0 w 439"/>
                <a:gd name="T17" fmla="*/ 0 h 494"/>
                <a:gd name="T18" fmla="*/ 0 w 439"/>
                <a:gd name="T19" fmla="*/ 0 h 494"/>
                <a:gd name="T20" fmla="*/ 0 w 439"/>
                <a:gd name="T21" fmla="*/ 0 h 494"/>
                <a:gd name="T22" fmla="*/ 0 w 439"/>
                <a:gd name="T23" fmla="*/ 0 h 494"/>
                <a:gd name="T24" fmla="*/ 0 w 439"/>
                <a:gd name="T25" fmla="*/ 0 h 494"/>
                <a:gd name="T26" fmla="*/ 0 w 439"/>
                <a:gd name="T27" fmla="*/ 0 h 494"/>
                <a:gd name="T28" fmla="*/ 0 w 439"/>
                <a:gd name="T29" fmla="*/ 0 h 494"/>
                <a:gd name="T30" fmla="*/ 0 w 439"/>
                <a:gd name="T31" fmla="*/ 0 h 494"/>
                <a:gd name="T32" fmla="*/ 0 w 439"/>
                <a:gd name="T33" fmla="*/ 0 h 494"/>
                <a:gd name="T34" fmla="*/ 0 w 439"/>
                <a:gd name="T35" fmla="*/ 0 h 494"/>
                <a:gd name="T36" fmla="*/ 0 w 439"/>
                <a:gd name="T37" fmla="*/ 0 h 494"/>
                <a:gd name="T38" fmla="*/ 0 w 439"/>
                <a:gd name="T39" fmla="*/ 0 h 494"/>
                <a:gd name="T40" fmla="*/ 0 w 439"/>
                <a:gd name="T41" fmla="*/ 0 h 494"/>
                <a:gd name="T42" fmla="*/ 0 w 439"/>
                <a:gd name="T43" fmla="*/ 0 h 494"/>
                <a:gd name="T44" fmla="*/ 0 w 439"/>
                <a:gd name="T45" fmla="*/ 0 h 494"/>
                <a:gd name="T46" fmla="*/ 0 w 439"/>
                <a:gd name="T47" fmla="*/ 0 h 494"/>
                <a:gd name="T48" fmla="*/ 0 w 439"/>
                <a:gd name="T49" fmla="*/ 0 h 494"/>
                <a:gd name="T50" fmla="*/ 0 w 439"/>
                <a:gd name="T51" fmla="*/ 0 h 494"/>
                <a:gd name="T52" fmla="*/ 0 w 439"/>
                <a:gd name="T53" fmla="*/ 0 h 494"/>
                <a:gd name="T54" fmla="*/ 0 w 439"/>
                <a:gd name="T55" fmla="*/ 0 h 494"/>
                <a:gd name="T56" fmla="*/ 0 w 439"/>
                <a:gd name="T57" fmla="*/ 0 h 494"/>
                <a:gd name="T58" fmla="*/ 0 w 439"/>
                <a:gd name="T59" fmla="*/ 0 h 494"/>
                <a:gd name="T60" fmla="*/ 0 w 439"/>
                <a:gd name="T61" fmla="*/ 0 h 494"/>
                <a:gd name="T62" fmla="*/ 0 w 439"/>
                <a:gd name="T63" fmla="*/ 0 h 494"/>
                <a:gd name="T64" fmla="*/ 0 w 439"/>
                <a:gd name="T65" fmla="*/ 0 h 494"/>
                <a:gd name="T66" fmla="*/ 0 w 439"/>
                <a:gd name="T67" fmla="*/ 0 h 494"/>
                <a:gd name="T68" fmla="*/ 0 w 439"/>
                <a:gd name="T69" fmla="*/ 0 h 494"/>
                <a:gd name="T70" fmla="*/ 0 w 439"/>
                <a:gd name="T71" fmla="*/ 0 h 494"/>
                <a:gd name="T72" fmla="*/ 0 w 439"/>
                <a:gd name="T73" fmla="*/ 0 h 494"/>
                <a:gd name="T74" fmla="*/ 0 w 439"/>
                <a:gd name="T75" fmla="*/ 0 h 494"/>
                <a:gd name="T76" fmla="*/ 0 w 439"/>
                <a:gd name="T77" fmla="*/ 0 h 494"/>
                <a:gd name="T78" fmla="*/ 0 w 439"/>
                <a:gd name="T79" fmla="*/ 0 h 494"/>
                <a:gd name="T80" fmla="*/ 0 w 439"/>
                <a:gd name="T81" fmla="*/ 0 h 494"/>
                <a:gd name="T82" fmla="*/ 0 w 439"/>
                <a:gd name="T83" fmla="*/ 0 h 494"/>
                <a:gd name="T84" fmla="*/ 0 w 439"/>
                <a:gd name="T85" fmla="*/ 0 h 494"/>
                <a:gd name="T86" fmla="*/ 0 w 439"/>
                <a:gd name="T87" fmla="*/ 0 h 494"/>
                <a:gd name="T88" fmla="*/ 0 w 439"/>
                <a:gd name="T89" fmla="*/ 0 h 494"/>
                <a:gd name="T90" fmla="*/ 0 w 439"/>
                <a:gd name="T91" fmla="*/ 0 h 494"/>
                <a:gd name="T92" fmla="*/ 0 w 439"/>
                <a:gd name="T93" fmla="*/ 0 h 49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9" h="494">
                  <a:moveTo>
                    <a:pt x="296" y="148"/>
                  </a:moveTo>
                  <a:lnTo>
                    <a:pt x="295" y="137"/>
                  </a:lnTo>
                  <a:lnTo>
                    <a:pt x="292" y="128"/>
                  </a:lnTo>
                  <a:lnTo>
                    <a:pt x="286" y="122"/>
                  </a:lnTo>
                  <a:lnTo>
                    <a:pt x="280" y="116"/>
                  </a:lnTo>
                  <a:lnTo>
                    <a:pt x="276" y="114"/>
                  </a:lnTo>
                  <a:lnTo>
                    <a:pt x="272" y="113"/>
                  </a:lnTo>
                  <a:lnTo>
                    <a:pt x="268" y="112"/>
                  </a:lnTo>
                  <a:lnTo>
                    <a:pt x="263" y="111"/>
                  </a:lnTo>
                  <a:lnTo>
                    <a:pt x="258" y="109"/>
                  </a:lnTo>
                  <a:lnTo>
                    <a:pt x="253" y="108"/>
                  </a:lnTo>
                  <a:lnTo>
                    <a:pt x="248" y="108"/>
                  </a:lnTo>
                  <a:lnTo>
                    <a:pt x="242" y="108"/>
                  </a:lnTo>
                  <a:lnTo>
                    <a:pt x="230" y="108"/>
                  </a:lnTo>
                  <a:lnTo>
                    <a:pt x="221" y="111"/>
                  </a:lnTo>
                  <a:lnTo>
                    <a:pt x="212" y="113"/>
                  </a:lnTo>
                  <a:lnTo>
                    <a:pt x="205" y="115"/>
                  </a:lnTo>
                  <a:lnTo>
                    <a:pt x="199" y="119"/>
                  </a:lnTo>
                  <a:lnTo>
                    <a:pt x="195" y="124"/>
                  </a:lnTo>
                  <a:lnTo>
                    <a:pt x="191" y="129"/>
                  </a:lnTo>
                  <a:lnTo>
                    <a:pt x="190" y="135"/>
                  </a:lnTo>
                  <a:lnTo>
                    <a:pt x="191" y="147"/>
                  </a:lnTo>
                  <a:lnTo>
                    <a:pt x="198" y="157"/>
                  </a:lnTo>
                  <a:lnTo>
                    <a:pt x="210" y="165"/>
                  </a:lnTo>
                  <a:lnTo>
                    <a:pt x="225" y="171"/>
                  </a:lnTo>
                  <a:lnTo>
                    <a:pt x="243" y="178"/>
                  </a:lnTo>
                  <a:lnTo>
                    <a:pt x="265" y="184"/>
                  </a:lnTo>
                  <a:lnTo>
                    <a:pt x="288" y="189"/>
                  </a:lnTo>
                  <a:lnTo>
                    <a:pt x="311" y="196"/>
                  </a:lnTo>
                  <a:lnTo>
                    <a:pt x="335" y="203"/>
                  </a:lnTo>
                  <a:lnTo>
                    <a:pt x="357" y="213"/>
                  </a:lnTo>
                  <a:lnTo>
                    <a:pt x="377" y="226"/>
                  </a:lnTo>
                  <a:lnTo>
                    <a:pt x="395" y="240"/>
                  </a:lnTo>
                  <a:lnTo>
                    <a:pt x="409" y="256"/>
                  </a:lnTo>
                  <a:lnTo>
                    <a:pt x="417" y="277"/>
                  </a:lnTo>
                  <a:lnTo>
                    <a:pt x="422" y="303"/>
                  </a:lnTo>
                  <a:lnTo>
                    <a:pt x="420" y="333"/>
                  </a:lnTo>
                  <a:lnTo>
                    <a:pt x="415" y="353"/>
                  </a:lnTo>
                  <a:lnTo>
                    <a:pt x="409" y="370"/>
                  </a:lnTo>
                  <a:lnTo>
                    <a:pt x="401" y="388"/>
                  </a:lnTo>
                  <a:lnTo>
                    <a:pt x="391" y="403"/>
                  </a:lnTo>
                  <a:lnTo>
                    <a:pt x="381" y="418"/>
                  </a:lnTo>
                  <a:lnTo>
                    <a:pt x="369" y="431"/>
                  </a:lnTo>
                  <a:lnTo>
                    <a:pt x="355" y="443"/>
                  </a:lnTo>
                  <a:lnTo>
                    <a:pt x="339" y="454"/>
                  </a:lnTo>
                  <a:lnTo>
                    <a:pt x="322" y="463"/>
                  </a:lnTo>
                  <a:lnTo>
                    <a:pt x="305" y="472"/>
                  </a:lnTo>
                  <a:lnTo>
                    <a:pt x="285" y="479"/>
                  </a:lnTo>
                  <a:lnTo>
                    <a:pt x="266" y="484"/>
                  </a:lnTo>
                  <a:lnTo>
                    <a:pt x="245" y="489"/>
                  </a:lnTo>
                  <a:lnTo>
                    <a:pt x="224" y="492"/>
                  </a:lnTo>
                  <a:lnTo>
                    <a:pt x="201" y="493"/>
                  </a:lnTo>
                  <a:lnTo>
                    <a:pt x="177" y="494"/>
                  </a:lnTo>
                  <a:lnTo>
                    <a:pt x="156" y="493"/>
                  </a:lnTo>
                  <a:lnTo>
                    <a:pt x="134" y="491"/>
                  </a:lnTo>
                  <a:lnTo>
                    <a:pt x="115" y="486"/>
                  </a:lnTo>
                  <a:lnTo>
                    <a:pt x="97" y="482"/>
                  </a:lnTo>
                  <a:lnTo>
                    <a:pt x="80" y="475"/>
                  </a:lnTo>
                  <a:lnTo>
                    <a:pt x="65" y="466"/>
                  </a:lnTo>
                  <a:lnTo>
                    <a:pt x="52" y="458"/>
                  </a:lnTo>
                  <a:lnTo>
                    <a:pt x="39" y="448"/>
                  </a:lnTo>
                  <a:lnTo>
                    <a:pt x="29" y="437"/>
                  </a:lnTo>
                  <a:lnTo>
                    <a:pt x="19" y="424"/>
                  </a:lnTo>
                  <a:lnTo>
                    <a:pt x="12" y="411"/>
                  </a:lnTo>
                  <a:lnTo>
                    <a:pt x="6" y="398"/>
                  </a:lnTo>
                  <a:lnTo>
                    <a:pt x="2" y="384"/>
                  </a:lnTo>
                  <a:lnTo>
                    <a:pt x="0" y="368"/>
                  </a:lnTo>
                  <a:lnTo>
                    <a:pt x="0" y="353"/>
                  </a:lnTo>
                  <a:lnTo>
                    <a:pt x="1" y="337"/>
                  </a:lnTo>
                  <a:lnTo>
                    <a:pt x="145" y="337"/>
                  </a:lnTo>
                  <a:lnTo>
                    <a:pt x="145" y="343"/>
                  </a:lnTo>
                  <a:lnTo>
                    <a:pt x="146" y="348"/>
                  </a:lnTo>
                  <a:lnTo>
                    <a:pt x="148" y="354"/>
                  </a:lnTo>
                  <a:lnTo>
                    <a:pt x="150" y="358"/>
                  </a:lnTo>
                  <a:lnTo>
                    <a:pt x="152" y="363"/>
                  </a:lnTo>
                  <a:lnTo>
                    <a:pt x="156" y="367"/>
                  </a:lnTo>
                  <a:lnTo>
                    <a:pt x="159" y="370"/>
                  </a:lnTo>
                  <a:lnTo>
                    <a:pt x="163" y="374"/>
                  </a:lnTo>
                  <a:lnTo>
                    <a:pt x="168" y="377"/>
                  </a:lnTo>
                  <a:lnTo>
                    <a:pt x="172" y="379"/>
                  </a:lnTo>
                  <a:lnTo>
                    <a:pt x="177" y="381"/>
                  </a:lnTo>
                  <a:lnTo>
                    <a:pt x="183" y="382"/>
                  </a:lnTo>
                  <a:lnTo>
                    <a:pt x="187" y="385"/>
                  </a:lnTo>
                  <a:lnTo>
                    <a:pt x="193" y="385"/>
                  </a:lnTo>
                  <a:lnTo>
                    <a:pt x="199" y="386"/>
                  </a:lnTo>
                  <a:lnTo>
                    <a:pt x="204" y="386"/>
                  </a:lnTo>
                  <a:lnTo>
                    <a:pt x="218" y="385"/>
                  </a:lnTo>
                  <a:lnTo>
                    <a:pt x="230" y="384"/>
                  </a:lnTo>
                  <a:lnTo>
                    <a:pt x="242" y="380"/>
                  </a:lnTo>
                  <a:lnTo>
                    <a:pt x="252" y="377"/>
                  </a:lnTo>
                  <a:lnTo>
                    <a:pt x="259" y="372"/>
                  </a:lnTo>
                  <a:lnTo>
                    <a:pt x="266" y="366"/>
                  </a:lnTo>
                  <a:lnTo>
                    <a:pt x="270" y="359"/>
                  </a:lnTo>
                  <a:lnTo>
                    <a:pt x="272" y="351"/>
                  </a:lnTo>
                  <a:lnTo>
                    <a:pt x="271" y="339"/>
                  </a:lnTo>
                  <a:lnTo>
                    <a:pt x="265" y="329"/>
                  </a:lnTo>
                  <a:lnTo>
                    <a:pt x="253" y="322"/>
                  </a:lnTo>
                  <a:lnTo>
                    <a:pt x="237" y="315"/>
                  </a:lnTo>
                  <a:lnTo>
                    <a:pt x="218" y="309"/>
                  </a:lnTo>
                  <a:lnTo>
                    <a:pt x="197" y="304"/>
                  </a:lnTo>
                  <a:lnTo>
                    <a:pt x="174" y="298"/>
                  </a:lnTo>
                  <a:lnTo>
                    <a:pt x="150" y="292"/>
                  </a:lnTo>
                  <a:lnTo>
                    <a:pt x="127" y="283"/>
                  </a:lnTo>
                  <a:lnTo>
                    <a:pt x="105" y="274"/>
                  </a:lnTo>
                  <a:lnTo>
                    <a:pt x="85" y="262"/>
                  </a:lnTo>
                  <a:lnTo>
                    <a:pt x="67" y="247"/>
                  </a:lnTo>
                  <a:lnTo>
                    <a:pt x="54" y="229"/>
                  </a:lnTo>
                  <a:lnTo>
                    <a:pt x="44" y="207"/>
                  </a:lnTo>
                  <a:lnTo>
                    <a:pt x="41" y="180"/>
                  </a:lnTo>
                  <a:lnTo>
                    <a:pt x="43" y="149"/>
                  </a:lnTo>
                  <a:lnTo>
                    <a:pt x="47" y="132"/>
                  </a:lnTo>
                  <a:lnTo>
                    <a:pt x="53" y="114"/>
                  </a:lnTo>
                  <a:lnTo>
                    <a:pt x="60" y="98"/>
                  </a:lnTo>
                  <a:lnTo>
                    <a:pt x="69" y="84"/>
                  </a:lnTo>
                  <a:lnTo>
                    <a:pt x="80" y="71"/>
                  </a:lnTo>
                  <a:lnTo>
                    <a:pt x="92" y="59"/>
                  </a:lnTo>
                  <a:lnTo>
                    <a:pt x="105" y="48"/>
                  </a:lnTo>
                  <a:lnTo>
                    <a:pt x="119" y="38"/>
                  </a:lnTo>
                  <a:lnTo>
                    <a:pt x="135" y="29"/>
                  </a:lnTo>
                  <a:lnTo>
                    <a:pt x="151" y="21"/>
                  </a:lnTo>
                  <a:lnTo>
                    <a:pt x="169" y="14"/>
                  </a:lnTo>
                  <a:lnTo>
                    <a:pt x="187" y="9"/>
                  </a:lnTo>
                  <a:lnTo>
                    <a:pt x="206" y="6"/>
                  </a:lnTo>
                  <a:lnTo>
                    <a:pt x="226" y="2"/>
                  </a:lnTo>
                  <a:lnTo>
                    <a:pt x="246" y="1"/>
                  </a:lnTo>
                  <a:lnTo>
                    <a:pt x="268" y="0"/>
                  </a:lnTo>
                  <a:lnTo>
                    <a:pt x="291" y="1"/>
                  </a:lnTo>
                  <a:lnTo>
                    <a:pt x="312" y="3"/>
                  </a:lnTo>
                  <a:lnTo>
                    <a:pt x="332" y="7"/>
                  </a:lnTo>
                  <a:lnTo>
                    <a:pt x="349" y="12"/>
                  </a:lnTo>
                  <a:lnTo>
                    <a:pt x="365" y="18"/>
                  </a:lnTo>
                  <a:lnTo>
                    <a:pt x="380" y="25"/>
                  </a:lnTo>
                  <a:lnTo>
                    <a:pt x="391" y="34"/>
                  </a:lnTo>
                  <a:lnTo>
                    <a:pt x="402" y="43"/>
                  </a:lnTo>
                  <a:lnTo>
                    <a:pt x="412" y="54"/>
                  </a:lnTo>
                  <a:lnTo>
                    <a:pt x="420" y="65"/>
                  </a:lnTo>
                  <a:lnTo>
                    <a:pt x="426" y="77"/>
                  </a:lnTo>
                  <a:lnTo>
                    <a:pt x="431" y="91"/>
                  </a:lnTo>
                  <a:lnTo>
                    <a:pt x="436" y="104"/>
                  </a:lnTo>
                  <a:lnTo>
                    <a:pt x="438" y="118"/>
                  </a:lnTo>
                  <a:lnTo>
                    <a:pt x="439" y="133"/>
                  </a:lnTo>
                  <a:lnTo>
                    <a:pt x="439" y="148"/>
                  </a:lnTo>
                  <a:lnTo>
                    <a:pt x="296" y="1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1038" name="Picture 32" descr="C:\Documents and Settings\revelpa.PERSONNEL-ENAC\Bureau\GEA Tianjin printemps 08\Logos\Eurocopter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3" y="6496050"/>
            <a:ext cx="1389062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33"/>
          <p:cNvSpPr>
            <a:spLocks noChangeArrowheads="1"/>
          </p:cNvSpPr>
          <p:nvPr/>
        </p:nvSpPr>
        <p:spPr bwMode="auto">
          <a:xfrm>
            <a:off x="911225" y="469900"/>
            <a:ext cx="76962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fr-FR" sz="1600" b="1" smtClean="0">
                <a:solidFill>
                  <a:schemeClr val="accent2"/>
                </a:solidFill>
              </a:rPr>
              <a:t>	</a:t>
            </a:r>
            <a:r>
              <a:rPr lang="fr-FR" sz="1600" b="1" smtClean="0"/>
              <a:t>GEA Tianjin  /  中国民航大学中欧航空工程师学院</a:t>
            </a:r>
          </a:p>
        </p:txBody>
      </p:sp>
    </p:spTree>
    <p:extLst>
      <p:ext uri="{BB962C8B-B14F-4D97-AF65-F5344CB8AC3E}">
        <p14:creationId xmlns:p14="http://schemas.microsoft.com/office/powerpoint/2010/main" val="371395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Modifiez le style du titre</a:t>
            </a:r>
            <a:endParaRPr lang="en-US" altLang="fr-FR" smtClean="0"/>
          </a:p>
        </p:txBody>
      </p:sp>
      <p:sp>
        <p:nvSpPr>
          <p:cNvPr id="205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196975"/>
            <a:ext cx="8229600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Modifiez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  <a:endParaRPr lang="en-US" altLang="fr-FR" smtClean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338263" y="0"/>
            <a:ext cx="7805737" cy="215900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2053" name="Rectangle 9"/>
          <p:cNvSpPr>
            <a:spLocks noChangeArrowheads="1"/>
          </p:cNvSpPr>
          <p:nvPr/>
        </p:nvSpPr>
        <p:spPr bwMode="auto">
          <a:xfrm>
            <a:off x="0" y="0"/>
            <a:ext cx="1179513" cy="215900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 smtClean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076825" y="6351588"/>
            <a:ext cx="4067175" cy="46196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5076825" y="6381750"/>
            <a:ext cx="410368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r>
              <a:rPr lang="fr-FR" sz="1400" smtClean="0">
                <a:solidFill>
                  <a:schemeClr val="bg1"/>
                </a:solidFill>
                <a:latin typeface="Tahoma" panose="020B0604030504040204" pitchFamily="34" charset="0"/>
              </a:rPr>
              <a:t>Verification&amp;Validation</a:t>
            </a:r>
            <a:endParaRPr lang="en-GB" sz="1200" smtClean="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algn="ctr" eaLnBrk="1" hangingPunct="1">
              <a:defRPr/>
            </a:pPr>
            <a:r>
              <a:rPr lang="en-GB" sz="1200" smtClean="0">
                <a:solidFill>
                  <a:schemeClr val="bg1"/>
                </a:solidFill>
                <a:latin typeface="Tahoma" panose="020B0604030504040204" pitchFamily="34" charset="0"/>
              </a:rPr>
              <a:t>CS 41– p </a:t>
            </a:r>
            <a:fld id="{4C12D8CE-8BC3-4ACB-9291-AFFBD3CD05EE}" type="slidenum">
              <a:rPr lang="en-GB" sz="1200" smtClean="0">
                <a:solidFill>
                  <a:schemeClr val="bg1"/>
                </a:solidFill>
                <a:latin typeface="Tahoma" panose="020B0604030504040204" pitchFamily="34" charset="0"/>
              </a:rPr>
              <a:pPr algn="ctr" eaLnBrk="1" hangingPunct="1">
                <a:defRPr/>
              </a:pPr>
              <a:t>‹N°›</a:t>
            </a:fld>
            <a:endParaRPr lang="en-GB" sz="1200" smtClean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2056" name="Picture 8" descr="C:\D\GEA\LOGO_GEA_blanc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465888"/>
            <a:ext cx="611187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 descr="C:\Documents and Settings\revelpa\Bureau\logoCAUC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361113"/>
            <a:ext cx="13303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465888"/>
            <a:ext cx="3683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 cstate="print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6440488"/>
            <a:ext cx="314325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60" name="Object 14"/>
          <p:cNvGraphicFramePr>
            <a:graphicFrameLocks noChangeAspect="1"/>
          </p:cNvGraphicFramePr>
          <p:nvPr/>
        </p:nvGraphicFramePr>
        <p:xfrm>
          <a:off x="2843213" y="6375400"/>
          <a:ext cx="4714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Photo Editor Photo" r:id="rId11" imgW="19476190" imgH="15028571" progId="MSPhotoEd.3">
                  <p:embed/>
                </p:oleObj>
              </mc:Choice>
              <mc:Fallback>
                <p:oleObj name="Photo Editor Photo" r:id="rId11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6375400"/>
                        <a:ext cx="4714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1051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lang="en-US" sz="2000" b="1" kern="1200" dirty="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9pPr>
    </p:titleStyle>
    <p:bodyStyle>
      <a:lvl1pPr marL="8001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fr-FR" sz="2000" kern="1200" dirty="0">
          <a:solidFill>
            <a:srgbClr val="1C5E9E"/>
          </a:solidFill>
          <a:latin typeface="+mn-lt"/>
          <a:ea typeface="+mn-ea"/>
          <a:cs typeface="+mn-cs"/>
        </a:defRPr>
      </a:lvl1pPr>
      <a:lvl2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fr-FR" kern="1200" dirty="0">
          <a:solidFill>
            <a:srgbClr val="1C5E9E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fr-FR" sz="1600" kern="1200" dirty="0">
          <a:solidFill>
            <a:srgbClr val="1C5E9E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fr-FR" sz="1600" kern="1200" dirty="0">
          <a:solidFill>
            <a:srgbClr val="1C5E9E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Telecommunication &amp; Observation SYSTEM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Case Study: part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Organisation of the </a:t>
            </a:r>
            <a:r>
              <a:rPr lang="fr-FR" dirty="0" err="1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Black box </a:t>
            </a:r>
            <a:r>
              <a:rPr lang="fr-FR" dirty="0" err="1" smtClean="0"/>
              <a:t>modeling</a:t>
            </a:r>
            <a:endParaRPr lang="fr-FR" dirty="0" smtClean="0"/>
          </a:p>
          <a:p>
            <a:pPr marL="457200" lvl="1" indent="0">
              <a:buNone/>
            </a:pPr>
            <a:r>
              <a:rPr lang="fr-FR" dirty="0" err="1" smtClean="0"/>
              <a:t>Exercise</a:t>
            </a:r>
            <a:r>
              <a:rPr lang="fr-FR" dirty="0" smtClean="0"/>
              <a:t> 1: TOS and the </a:t>
            </a:r>
            <a:r>
              <a:rPr lang="fr-FR" dirty="0" smtClean="0"/>
              <a:t>CSCC</a:t>
            </a:r>
            <a:endParaRPr lang="fr-FR" dirty="0" smtClean="0"/>
          </a:p>
          <a:p>
            <a:pPr marL="457200" lvl="1" indent="0">
              <a:buNone/>
            </a:pPr>
            <a:r>
              <a:rPr lang="fr-FR" dirty="0" err="1" smtClean="0"/>
              <a:t>Exercise</a:t>
            </a:r>
            <a:r>
              <a:rPr lang="fr-FR" dirty="0" smtClean="0"/>
              <a:t> 2: TOS </a:t>
            </a:r>
            <a:r>
              <a:rPr lang="fr-FR" dirty="0" err="1" smtClean="0"/>
              <a:t>with</a:t>
            </a:r>
            <a:r>
              <a:rPr lang="fr-FR" dirty="0" smtClean="0"/>
              <a:t> all the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actors</a:t>
            </a:r>
            <a:endParaRPr lang="fr-FR" dirty="0" smtClean="0"/>
          </a:p>
          <a:p>
            <a:pPr marL="457200" lvl="1" indent="0">
              <a:buNone/>
            </a:pPr>
            <a:r>
              <a:rPr lang="fr-FR" dirty="0" err="1" smtClean="0"/>
              <a:t>Exercise</a:t>
            </a:r>
            <a:r>
              <a:rPr lang="fr-FR" dirty="0" smtClean="0"/>
              <a:t> 3: </a:t>
            </a:r>
            <a:r>
              <a:rPr lang="fr-FR" dirty="0" err="1" smtClean="0"/>
              <a:t>Health</a:t>
            </a:r>
            <a:r>
              <a:rPr lang="fr-FR" dirty="0" smtClean="0"/>
              <a:t> and position monitoring  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White Box </a:t>
            </a:r>
            <a:r>
              <a:rPr lang="fr-FR" dirty="0" err="1" smtClean="0"/>
              <a:t>modeling</a:t>
            </a:r>
            <a:r>
              <a:rPr lang="fr-FR" dirty="0" smtClean="0"/>
              <a:t>: </a:t>
            </a:r>
          </a:p>
          <a:p>
            <a:pPr lvl="1"/>
            <a:r>
              <a:rPr lang="fr-FR" dirty="0" err="1" smtClean="0"/>
              <a:t>Exercise</a:t>
            </a:r>
            <a:r>
              <a:rPr lang="fr-FR" dirty="0" smtClean="0"/>
              <a:t> 4: model the </a:t>
            </a:r>
            <a:r>
              <a:rPr lang="fr-FR" dirty="0" err="1" smtClean="0"/>
              <a:t>internal</a:t>
            </a:r>
            <a:r>
              <a:rPr lang="fr-FR" dirty="0" smtClean="0"/>
              <a:t> architecture of the TOS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 smtClean="0">
                <a:solidFill>
                  <a:srgbClr val="FF0000"/>
                </a:solidFill>
              </a:rPr>
              <a:t>For </a:t>
            </a:r>
            <a:r>
              <a:rPr lang="fr-FR" b="1" dirty="0" err="1" smtClean="0">
                <a:solidFill>
                  <a:srgbClr val="FF0000"/>
                </a:solidFill>
              </a:rPr>
              <a:t>each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exercise</a:t>
            </a:r>
            <a:r>
              <a:rPr lang="fr-FR" b="1" dirty="0" smtClean="0">
                <a:solidFill>
                  <a:srgbClr val="FF0000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fr-F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T</a:t>
            </a:r>
            <a:r>
              <a:rPr lang="fr-FR" dirty="0" smtClean="0">
                <a:solidFill>
                  <a:srgbClr val="FF0000"/>
                </a:solidFill>
              </a:rPr>
              <a:t>he simulation </a:t>
            </a:r>
            <a:r>
              <a:rPr lang="fr-FR" dirty="0" err="1" smtClean="0">
                <a:solidFill>
                  <a:srgbClr val="FF0000"/>
                </a:solidFill>
              </a:rPr>
              <a:t>shall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work</a:t>
            </a:r>
            <a:r>
              <a:rPr lang="fr-FR" dirty="0" smtClean="0">
                <a:solidFill>
                  <a:srgbClr val="FF0000"/>
                </a:solidFill>
              </a:rPr>
              <a:t>, </a:t>
            </a:r>
            <a:endParaRPr lang="fr-FR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è"/>
            </a:pPr>
            <a:r>
              <a:rPr lang="fr-FR" dirty="0" smtClean="0">
                <a:solidFill>
                  <a:srgbClr val="FF0000"/>
                </a:solidFill>
                <a:sym typeface="Wingdings" panose="05000000000000000000" pitchFamily="2" charset="2"/>
              </a:rPr>
              <a:t>T</a:t>
            </a:r>
            <a:r>
              <a:rPr lang="fr-FR" dirty="0" smtClean="0">
                <a:solidFill>
                  <a:srgbClr val="FF0000"/>
                </a:solidFill>
              </a:rPr>
              <a:t>he </a:t>
            </a:r>
            <a:r>
              <a:rPr lang="fr-FR" dirty="0" err="1" smtClean="0">
                <a:solidFill>
                  <a:srgbClr val="FF0000"/>
                </a:solidFill>
              </a:rPr>
              <a:t>behaviour</a:t>
            </a:r>
            <a:r>
              <a:rPr lang="fr-FR" dirty="0" smtClean="0">
                <a:solidFill>
                  <a:srgbClr val="FF0000"/>
                </a:solidFill>
              </a:rPr>
              <a:t> of the TOS </a:t>
            </a:r>
            <a:r>
              <a:rPr lang="fr-FR" dirty="0" err="1" smtClean="0">
                <a:solidFill>
                  <a:srgbClr val="FF0000"/>
                </a:solidFill>
              </a:rPr>
              <a:t>shall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be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verified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through</a:t>
            </a:r>
            <a:r>
              <a:rPr lang="fr-FR" dirty="0" smtClean="0">
                <a:solidFill>
                  <a:srgbClr val="FF0000"/>
                </a:solidFill>
              </a:rPr>
              <a:t> the production of a </a:t>
            </a:r>
            <a:r>
              <a:rPr lang="fr-FR" dirty="0" err="1" smtClean="0">
                <a:solidFill>
                  <a:srgbClr val="FF0000"/>
                </a:solidFill>
              </a:rPr>
              <a:t>sequence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diagram</a:t>
            </a:r>
            <a:endParaRPr lang="fr-FR" dirty="0" smtClean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è"/>
            </a:pPr>
            <a:r>
              <a:rPr lang="fr-FR" dirty="0" smtClean="0">
                <a:solidFill>
                  <a:srgbClr val="FF0000"/>
                </a:solidFill>
              </a:rPr>
              <a:t>The </a:t>
            </a:r>
            <a:r>
              <a:rPr lang="fr-FR" dirty="0" err="1" smtClean="0">
                <a:solidFill>
                  <a:srgbClr val="FF0000"/>
                </a:solidFill>
              </a:rPr>
              <a:t>sequence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diagram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shall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be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compared</a:t>
            </a:r>
            <a:r>
              <a:rPr lang="fr-FR" dirty="0" smtClean="0">
                <a:solidFill>
                  <a:srgbClr val="FF0000"/>
                </a:solidFill>
              </a:rPr>
              <a:t> to the Reference Scenario</a:t>
            </a:r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57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Reference scenario: Start mission part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" y="1484784"/>
            <a:ext cx="3438525" cy="38385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396" y="1268760"/>
            <a:ext cx="5638800" cy="49911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598" y="3330000"/>
            <a:ext cx="876803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Reference scenario: Forest observation part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" y="1484784"/>
            <a:ext cx="3438525" cy="38385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598" y="3330000"/>
            <a:ext cx="876803" cy="19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908720"/>
            <a:ext cx="4353660" cy="59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Reference scenario: </a:t>
            </a:r>
            <a:r>
              <a:rPr lang="fr-FR" dirty="0" err="1" smtClean="0"/>
              <a:t>Fire</a:t>
            </a: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r>
              <a:rPr lang="fr-FR" dirty="0" smtClean="0"/>
              <a:t> part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" y="1484784"/>
            <a:ext cx="3438525" cy="383857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24" y="836712"/>
            <a:ext cx="5168698" cy="577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1</a:t>
            </a:r>
            <a:r>
              <a:rPr lang="fr-FR" dirty="0" smtClean="0"/>
              <a:t>: </a:t>
            </a:r>
            <a:r>
              <a:rPr lang="fr-FR" dirty="0"/>
              <a:t>Model and </a:t>
            </a:r>
            <a:r>
              <a:rPr lang="fr-FR" dirty="0" err="1"/>
              <a:t>simulate</a:t>
            </a:r>
            <a:r>
              <a:rPr lang="fr-FR" dirty="0"/>
              <a:t> the TOS as a black </a:t>
            </a:r>
            <a:r>
              <a:rPr lang="fr-FR" dirty="0" smtClean="0"/>
              <a:t>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	</a:t>
            </a:r>
          </a:p>
          <a:p>
            <a:pPr lvl="1"/>
            <a:r>
              <a:rPr lang="fr-FR" dirty="0" err="1" smtClean="0"/>
              <a:t>Identify</a:t>
            </a:r>
            <a:r>
              <a:rPr lang="fr-FR" dirty="0" smtClean="0"/>
              <a:t> the messages </a:t>
            </a:r>
            <a:r>
              <a:rPr lang="fr-FR" dirty="0" err="1" smtClean="0"/>
              <a:t>exchanged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one </a:t>
            </a:r>
            <a:r>
              <a:rPr lang="fr-FR" dirty="0" err="1" smtClean="0"/>
              <a:t>external</a:t>
            </a:r>
            <a:r>
              <a:rPr lang="fr-FR" dirty="0" smtClean="0"/>
              <a:t> system (CSCC)</a:t>
            </a:r>
          </a:p>
          <a:p>
            <a:pPr lvl="1"/>
            <a:endParaRPr lang="fr-FR" dirty="0" smtClean="0"/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 smtClean="0"/>
          </a:p>
          <a:p>
            <a:r>
              <a:rPr lang="fr-FR" dirty="0" err="1" smtClean="0"/>
              <a:t>Modeling</a:t>
            </a:r>
            <a:endParaRPr lang="fr-FR" dirty="0"/>
          </a:p>
          <a:p>
            <a:pPr lvl="1"/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/>
              <a:t>a new </a:t>
            </a:r>
            <a:r>
              <a:rPr lang="fr-FR" dirty="0" err="1"/>
              <a:t>project</a:t>
            </a:r>
            <a:r>
              <a:rPr lang="fr-FR" dirty="0"/>
              <a:t>, in </a:t>
            </a:r>
            <a:r>
              <a:rPr lang="fr-FR" dirty="0" err="1"/>
              <a:t>SysML</a:t>
            </a:r>
            <a:r>
              <a:rPr lang="fr-FR" dirty="0"/>
              <a:t> mode</a:t>
            </a:r>
          </a:p>
          <a:p>
            <a:pPr lvl="1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smtClean="0"/>
              <a:t>an </a:t>
            </a:r>
            <a:r>
              <a:rPr lang="fr-FR" i="1" dirty="0" err="1" smtClean="0"/>
              <a:t>Internal</a:t>
            </a:r>
            <a:r>
              <a:rPr lang="fr-FR" i="1" dirty="0" smtClean="0"/>
              <a:t> Block </a:t>
            </a:r>
            <a:r>
              <a:rPr lang="fr-FR" i="1" dirty="0" err="1" smtClean="0"/>
              <a:t>Diagram</a:t>
            </a:r>
            <a:r>
              <a:rPr lang="fr-FR" i="1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TOS and the CSCC </a:t>
            </a:r>
            <a:r>
              <a:rPr lang="fr-FR" dirty="0" err="1" smtClean="0"/>
              <a:t>modelled</a:t>
            </a:r>
            <a:r>
              <a:rPr lang="fr-FR" dirty="0" smtClean="0"/>
              <a:t> as </a:t>
            </a:r>
            <a:r>
              <a:rPr lang="fr-FR" i="1" dirty="0" smtClean="0"/>
              <a:t>part</a:t>
            </a:r>
            <a:r>
              <a:rPr lang="fr-FR" dirty="0" smtClean="0"/>
              <a:t>s</a:t>
            </a:r>
          </a:p>
          <a:p>
            <a:pPr lvl="1"/>
            <a:r>
              <a:rPr lang="fr-FR" dirty="0" err="1" smtClean="0"/>
              <a:t>Connect</a:t>
            </a:r>
            <a:r>
              <a:rPr lang="fr-FR" dirty="0" smtClean="0"/>
              <a:t> the </a:t>
            </a:r>
            <a:r>
              <a:rPr lang="fr-FR" i="1" dirty="0" smtClean="0"/>
              <a:t>parts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i="1" dirty="0" err="1" smtClean="0"/>
              <a:t>standardport</a:t>
            </a:r>
            <a:r>
              <a:rPr lang="fr-FR" dirty="0" smtClean="0"/>
              <a:t> and </a:t>
            </a:r>
            <a:r>
              <a:rPr lang="fr-FR" i="1" dirty="0" err="1" smtClean="0"/>
              <a:t>connector</a:t>
            </a:r>
            <a:endParaRPr lang="fr-FR" i="1" dirty="0" smtClean="0"/>
          </a:p>
          <a:p>
            <a:pPr lvl="1"/>
            <a:r>
              <a:rPr lang="fr-FR" dirty="0" smtClean="0"/>
              <a:t>Insert in </a:t>
            </a:r>
            <a:r>
              <a:rPr lang="fr-FR" dirty="0" err="1" smtClean="0"/>
              <a:t>each</a:t>
            </a:r>
            <a:r>
              <a:rPr lang="fr-FR" dirty="0" smtClean="0"/>
              <a:t> part a </a:t>
            </a:r>
            <a:r>
              <a:rPr lang="fr-FR" i="1" dirty="0" err="1" smtClean="0"/>
              <a:t>StateChart</a:t>
            </a:r>
            <a:r>
              <a:rPr lang="fr-FR" dirty="0" smtClean="0"/>
              <a:t>, </a:t>
            </a:r>
            <a:r>
              <a:rPr lang="fr-FR" dirty="0" err="1" smtClean="0"/>
              <a:t>modelling</a:t>
            </a:r>
            <a:r>
              <a:rPr lang="fr-FR" dirty="0" smtClean="0"/>
              <a:t> the </a:t>
            </a:r>
            <a:r>
              <a:rPr lang="fr-FR" dirty="0" err="1" smtClean="0"/>
              <a:t>behaviour</a:t>
            </a:r>
            <a:r>
              <a:rPr lang="fr-FR" dirty="0" smtClean="0"/>
              <a:t> of the </a:t>
            </a:r>
            <a:r>
              <a:rPr lang="fr-FR" dirty="0" err="1" smtClean="0"/>
              <a:t>corresponding</a:t>
            </a:r>
            <a:r>
              <a:rPr lang="fr-FR" dirty="0" smtClean="0"/>
              <a:t> part</a:t>
            </a:r>
            <a:endParaRPr lang="fr-FR" i="1" dirty="0" smtClean="0"/>
          </a:p>
          <a:p>
            <a:pPr lvl="1"/>
            <a:endParaRPr lang="fr-FR" i="1" dirty="0" smtClean="0"/>
          </a:p>
          <a:p>
            <a:pPr lvl="1"/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8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2</a:t>
            </a:r>
            <a:r>
              <a:rPr lang="fr-FR" dirty="0" smtClean="0"/>
              <a:t>: All the </a:t>
            </a:r>
            <a:r>
              <a:rPr lang="fr-FR" dirty="0" err="1" smtClean="0"/>
              <a:t>external</a:t>
            </a:r>
            <a:r>
              <a:rPr lang="fr-FR" dirty="0" smtClean="0"/>
              <a:t> </a:t>
            </a:r>
            <a:r>
              <a:rPr lang="fr-FR" dirty="0" err="1" smtClean="0"/>
              <a:t>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Input: model </a:t>
            </a:r>
            <a:r>
              <a:rPr lang="fr-FR" i="1" dirty="0" smtClean="0"/>
              <a:t>TOS-All-Actors</a:t>
            </a:r>
          </a:p>
          <a:p>
            <a:endParaRPr lang="fr-FR" dirty="0"/>
          </a:p>
          <a:p>
            <a:r>
              <a:rPr lang="fr-FR" dirty="0" err="1" smtClean="0"/>
              <a:t>Analysis</a:t>
            </a:r>
            <a:r>
              <a:rPr lang="fr-FR" dirty="0" smtClean="0"/>
              <a:t>	</a:t>
            </a:r>
          </a:p>
          <a:p>
            <a:pPr lvl="1"/>
            <a:r>
              <a:rPr lang="fr-FR" dirty="0" smtClean="0"/>
              <a:t>Complete the TOS </a:t>
            </a:r>
            <a:r>
              <a:rPr lang="fr-FR" dirty="0" err="1" smtClean="0"/>
              <a:t>behaviour</a:t>
            </a:r>
            <a:r>
              <a:rPr lang="fr-FR" dirty="0" smtClean="0"/>
              <a:t> 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simulate</a:t>
            </a:r>
            <a:r>
              <a:rPr lang="fr-FR" dirty="0" smtClean="0"/>
              <a:t> </a:t>
            </a:r>
            <a:r>
              <a:rPr lang="fr-FR" dirty="0" err="1" smtClean="0"/>
              <a:t>completely</a:t>
            </a:r>
            <a:r>
              <a:rPr lang="fr-FR" dirty="0" smtClean="0"/>
              <a:t> the </a:t>
            </a:r>
            <a:r>
              <a:rPr lang="fr-FR" dirty="0" err="1" smtClean="0"/>
              <a:t>reference</a:t>
            </a:r>
            <a:r>
              <a:rPr lang="fr-FR" dirty="0" smtClean="0"/>
              <a:t> scenario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 smtClean="0"/>
          </a:p>
          <a:p>
            <a:r>
              <a:rPr lang="fr-FR" dirty="0" err="1" smtClean="0"/>
              <a:t>Modeling</a:t>
            </a:r>
            <a:endParaRPr lang="fr-FR" dirty="0"/>
          </a:p>
          <a:p>
            <a:pPr lvl="1"/>
            <a:r>
              <a:rPr lang="fr-FR" dirty="0" err="1" smtClean="0"/>
              <a:t>Extend</a:t>
            </a:r>
            <a:r>
              <a:rPr lang="fr-FR" dirty="0" smtClean="0"/>
              <a:t> the </a:t>
            </a:r>
            <a:r>
              <a:rPr lang="fr-FR" dirty="0"/>
              <a:t>TOS state machine </a:t>
            </a:r>
            <a:r>
              <a:rPr lang="fr-FR" dirty="0" err="1" smtClean="0"/>
              <a:t>with</a:t>
            </a:r>
            <a:r>
              <a:rPr lang="fr-FR" dirty="0" smtClean="0"/>
              <a:t> all the messages and states </a:t>
            </a:r>
            <a:r>
              <a:rPr lang="fr-FR" dirty="0" err="1" smtClean="0"/>
              <a:t>needed</a:t>
            </a:r>
            <a:endParaRPr lang="fr-FR" dirty="0"/>
          </a:p>
          <a:p>
            <a:pPr lvl="1"/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15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3</a:t>
            </a:r>
            <a:r>
              <a:rPr lang="fr-FR" dirty="0" smtClean="0"/>
              <a:t>: </a:t>
            </a:r>
            <a:r>
              <a:rPr lang="fr-FR" dirty="0" err="1" smtClean="0"/>
              <a:t>Health</a:t>
            </a:r>
            <a:r>
              <a:rPr lang="fr-FR" dirty="0" smtClean="0"/>
              <a:t> and position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i="1" dirty="0" smtClean="0"/>
          </a:p>
          <a:p>
            <a:endParaRPr lang="fr-FR" dirty="0"/>
          </a:p>
          <a:p>
            <a:r>
              <a:rPr lang="fr-FR" dirty="0" err="1" smtClean="0"/>
              <a:t>Analysis</a:t>
            </a:r>
            <a:r>
              <a:rPr lang="fr-FR" dirty="0" smtClean="0"/>
              <a:t>	</a:t>
            </a:r>
          </a:p>
          <a:p>
            <a:pPr lvl="1"/>
            <a:r>
              <a:rPr lang="fr-FR" dirty="0" smtClean="0"/>
              <a:t>Introduction of </a:t>
            </a:r>
            <a:r>
              <a:rPr lang="fr-FR" dirty="0" err="1" smtClean="0"/>
              <a:t>parallel</a:t>
            </a:r>
            <a:r>
              <a:rPr lang="fr-FR" dirty="0" smtClean="0"/>
              <a:t> </a:t>
            </a:r>
            <a:r>
              <a:rPr lang="fr-FR" dirty="0" err="1" smtClean="0"/>
              <a:t>behaviours</a:t>
            </a:r>
            <a:endParaRPr lang="fr-FR" dirty="0" smtClean="0"/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 smtClean="0"/>
          </a:p>
          <a:p>
            <a:r>
              <a:rPr lang="fr-FR" dirty="0" err="1" smtClean="0"/>
              <a:t>Modeling</a:t>
            </a:r>
            <a:endParaRPr lang="fr-FR" dirty="0"/>
          </a:p>
          <a:p>
            <a:pPr lvl="1"/>
            <a:r>
              <a:rPr lang="fr-FR" dirty="0" err="1" smtClean="0"/>
              <a:t>Extend</a:t>
            </a:r>
            <a:r>
              <a:rPr lang="fr-FR" dirty="0" smtClean="0"/>
              <a:t> the state machines of TOS and Maintenance </a:t>
            </a:r>
            <a:r>
              <a:rPr lang="fr-FR" dirty="0" err="1" smtClean="0"/>
              <a:t>Dpt</a:t>
            </a:r>
            <a:r>
              <a:rPr lang="fr-FR" dirty="0" smtClean="0"/>
              <a:t> in </a:t>
            </a:r>
            <a:r>
              <a:rPr lang="fr-FR" dirty="0" err="1" smtClean="0"/>
              <a:t>order</a:t>
            </a:r>
            <a:r>
              <a:rPr lang="fr-FR" dirty="0" smtClean="0"/>
              <a:t> to model the </a:t>
            </a:r>
            <a:r>
              <a:rPr lang="fr-FR" dirty="0" err="1" smtClean="0"/>
              <a:t>periodic</a:t>
            </a:r>
            <a:r>
              <a:rPr lang="fr-FR" dirty="0" smtClean="0"/>
              <a:t> </a:t>
            </a:r>
            <a:r>
              <a:rPr lang="fr-FR" dirty="0" err="1" smtClean="0"/>
              <a:t>emission</a:t>
            </a:r>
            <a:r>
              <a:rPr lang="fr-FR" dirty="0" smtClean="0"/>
              <a:t> </a:t>
            </a:r>
            <a:r>
              <a:rPr lang="fr-FR" dirty="0" err="1" smtClean="0"/>
              <a:t>fo</a:t>
            </a:r>
            <a:r>
              <a:rPr lang="fr-FR" dirty="0" smtClean="0"/>
              <a:t> </a:t>
            </a:r>
            <a:r>
              <a:rPr lang="fr-FR" dirty="0" err="1" smtClean="0"/>
              <a:t>Health_Status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the TOS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err="1"/>
              <a:t>Extend</a:t>
            </a:r>
            <a:r>
              <a:rPr lang="fr-FR" dirty="0"/>
              <a:t> the state machines of TOS and </a:t>
            </a:r>
            <a:r>
              <a:rPr lang="fr-FR" dirty="0" smtClean="0"/>
              <a:t>Online </a:t>
            </a:r>
            <a:r>
              <a:rPr lang="fr-FR" dirty="0" err="1" smtClean="0"/>
              <a:t>Positioning</a:t>
            </a:r>
            <a:r>
              <a:rPr lang="fr-FR" dirty="0" smtClean="0"/>
              <a:t> System </a:t>
            </a:r>
            <a:r>
              <a:rPr lang="fr-FR" dirty="0"/>
              <a:t>in </a:t>
            </a:r>
            <a:r>
              <a:rPr lang="fr-FR" dirty="0" err="1"/>
              <a:t>order</a:t>
            </a:r>
            <a:r>
              <a:rPr lang="fr-FR" dirty="0"/>
              <a:t> to model the </a:t>
            </a:r>
            <a:r>
              <a:rPr lang="fr-FR" dirty="0" err="1"/>
              <a:t>periodic</a:t>
            </a:r>
            <a:r>
              <a:rPr lang="fr-FR" dirty="0"/>
              <a:t> </a:t>
            </a:r>
            <a:r>
              <a:rPr lang="fr-FR" dirty="0" err="1" smtClean="0"/>
              <a:t>reception</a:t>
            </a:r>
            <a:r>
              <a:rPr lang="fr-FR" dirty="0" smtClean="0"/>
              <a:t> of </a:t>
            </a:r>
            <a:r>
              <a:rPr lang="fr-FR" dirty="0" err="1" smtClean="0"/>
              <a:t>positioning</a:t>
            </a:r>
            <a:r>
              <a:rPr lang="fr-FR" dirty="0" smtClean="0"/>
              <a:t> information </a:t>
            </a:r>
            <a:r>
              <a:rPr lang="fr-FR" dirty="0" err="1" smtClean="0"/>
              <a:t>from</a:t>
            </a:r>
            <a:r>
              <a:rPr lang="fr-FR" dirty="0" smtClean="0"/>
              <a:t> the Online </a:t>
            </a:r>
            <a:r>
              <a:rPr lang="fr-FR" dirty="0" err="1" smtClean="0"/>
              <a:t>Positioning</a:t>
            </a:r>
            <a:r>
              <a:rPr lang="fr-FR" dirty="0" smtClean="0"/>
              <a:t> System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6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Exercise</a:t>
            </a:r>
            <a:r>
              <a:rPr lang="fr-FR" dirty="0"/>
              <a:t>  </a:t>
            </a:r>
            <a:r>
              <a:rPr lang="fr-FR" dirty="0" smtClean="0"/>
              <a:t>4: White box </a:t>
            </a:r>
            <a:r>
              <a:rPr lang="fr-FR" dirty="0" err="1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fr-FR" dirty="0" smtClean="0"/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 err="1" smtClean="0"/>
              <a:t>Analysis</a:t>
            </a:r>
            <a:r>
              <a:rPr lang="fr-FR" dirty="0" smtClean="0"/>
              <a:t>: </a:t>
            </a:r>
          </a:p>
          <a:p>
            <a:pPr lvl="1"/>
            <a:r>
              <a:rPr lang="fr-FR" dirty="0" err="1" smtClean="0"/>
              <a:t>Define</a:t>
            </a:r>
            <a:r>
              <a:rPr lang="fr-FR" dirty="0" smtClean="0"/>
              <a:t> the </a:t>
            </a:r>
            <a:r>
              <a:rPr lang="fr-FR" dirty="0" err="1" smtClean="0"/>
              <a:t>internal</a:t>
            </a:r>
            <a:r>
              <a:rPr lang="fr-FR" dirty="0" smtClean="0"/>
              <a:t> architecture of the TOS (first </a:t>
            </a:r>
            <a:r>
              <a:rPr lang="fr-FR" dirty="0" err="1" smtClean="0"/>
              <a:t>level</a:t>
            </a:r>
            <a:r>
              <a:rPr lang="fr-FR" dirty="0" smtClean="0"/>
              <a:t>): one </a:t>
            </a:r>
            <a:r>
              <a:rPr lang="fr-FR" dirty="0" err="1" smtClean="0"/>
              <a:t>ground</a:t>
            </a:r>
            <a:r>
              <a:rPr lang="fr-FR" dirty="0" smtClean="0"/>
              <a:t> station, one Drone</a:t>
            </a:r>
          </a:p>
          <a:p>
            <a:pPr lvl="1"/>
            <a:r>
              <a:rPr lang="fr-FR" dirty="0" err="1" smtClean="0"/>
              <a:t>Allocate</a:t>
            </a:r>
            <a:r>
              <a:rPr lang="fr-FR" dirty="0" smtClean="0"/>
              <a:t> the TOS </a:t>
            </a:r>
            <a:r>
              <a:rPr lang="fr-FR" dirty="0" err="1" smtClean="0"/>
              <a:t>functions</a:t>
            </a:r>
            <a:r>
              <a:rPr lang="fr-FR" dirty="0" smtClean="0"/>
              <a:t> to </a:t>
            </a:r>
            <a:r>
              <a:rPr lang="fr-FR" dirty="0" err="1" smtClean="0"/>
              <a:t>each</a:t>
            </a:r>
            <a:r>
              <a:rPr lang="fr-FR" dirty="0" smtClean="0"/>
              <a:t> component</a:t>
            </a:r>
          </a:p>
          <a:p>
            <a:pPr lvl="1"/>
            <a:r>
              <a:rPr lang="fr-FR" dirty="0" smtClean="0"/>
              <a:t>Model the </a:t>
            </a:r>
            <a:r>
              <a:rPr lang="fr-FR" dirty="0" err="1" smtClean="0"/>
              <a:t>corresponding</a:t>
            </a:r>
            <a:r>
              <a:rPr lang="fr-FR" dirty="0" smtClean="0"/>
              <a:t> </a:t>
            </a:r>
            <a:r>
              <a:rPr lang="fr-FR" dirty="0" err="1" smtClean="0"/>
              <a:t>behviour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r>
              <a:rPr lang="fr-FR" dirty="0" err="1" smtClean="0"/>
              <a:t>Modelling</a:t>
            </a:r>
            <a:endParaRPr lang="fr-FR" dirty="0" smtClean="0"/>
          </a:p>
          <a:p>
            <a:pPr lvl="1"/>
            <a:r>
              <a:rPr lang="fr-FR" dirty="0" err="1" smtClean="0"/>
              <a:t>Create</a:t>
            </a:r>
            <a:r>
              <a:rPr lang="fr-FR" dirty="0" smtClean="0"/>
              <a:t> an </a:t>
            </a:r>
            <a:r>
              <a:rPr lang="fr-FR" i="1" dirty="0" err="1" smtClean="0"/>
              <a:t>Internal</a:t>
            </a:r>
            <a:r>
              <a:rPr lang="fr-FR" i="1" dirty="0" smtClean="0"/>
              <a:t> Block </a:t>
            </a:r>
            <a:r>
              <a:rPr lang="fr-FR" i="1" dirty="0" err="1" smtClean="0"/>
              <a:t>Diagram</a:t>
            </a:r>
            <a:r>
              <a:rPr lang="fr-FR" dirty="0" smtClean="0"/>
              <a:t> in the TOS.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i="1" dirty="0" smtClean="0"/>
              <a:t>part</a:t>
            </a:r>
            <a:r>
              <a:rPr lang="fr-FR" dirty="0" smtClean="0"/>
              <a:t>s for Ground Station and Drone. </a:t>
            </a:r>
            <a:r>
              <a:rPr lang="fr-FR" dirty="0" err="1" smtClean="0"/>
              <a:t>Establish</a:t>
            </a:r>
            <a:r>
              <a:rPr lang="fr-FR" dirty="0" smtClean="0"/>
              <a:t> the connections </a:t>
            </a:r>
            <a:r>
              <a:rPr lang="fr-FR" dirty="0" err="1" smtClean="0"/>
              <a:t>between</a:t>
            </a:r>
            <a:r>
              <a:rPr lang="fr-FR" dirty="0" smtClean="0"/>
              <a:t> the </a:t>
            </a:r>
            <a:r>
              <a:rPr lang="fr-FR" dirty="0" err="1" smtClean="0"/>
              <a:t>two</a:t>
            </a:r>
            <a:endParaRPr lang="fr-FR" dirty="0" smtClean="0"/>
          </a:p>
          <a:p>
            <a:pPr lvl="1"/>
            <a:r>
              <a:rPr lang="fr-FR" dirty="0" err="1" smtClean="0"/>
              <a:t>Create</a:t>
            </a:r>
            <a:r>
              <a:rPr lang="fr-FR" dirty="0" smtClean="0"/>
              <a:t> for Ground Station and </a:t>
            </a:r>
            <a:r>
              <a:rPr lang="fr-FR" dirty="0" err="1" smtClean="0"/>
              <a:t>Ddrone</a:t>
            </a:r>
            <a:r>
              <a:rPr lang="fr-FR" dirty="0" smtClean="0"/>
              <a:t> an </a:t>
            </a:r>
            <a:r>
              <a:rPr lang="fr-FR" dirty="0" err="1" smtClean="0"/>
              <a:t>internal</a:t>
            </a:r>
            <a:r>
              <a:rPr lang="fr-FR" dirty="0" smtClean="0"/>
              <a:t> </a:t>
            </a:r>
            <a:r>
              <a:rPr lang="fr-FR" dirty="0" err="1" smtClean="0"/>
              <a:t>statechart</a:t>
            </a:r>
            <a:r>
              <a:rPr lang="fr-FR" dirty="0" smtClean="0"/>
              <a:t>, </a:t>
            </a:r>
            <a:r>
              <a:rPr lang="fr-FR" dirty="0" err="1" smtClean="0"/>
              <a:t>modelling</a:t>
            </a:r>
            <a:r>
              <a:rPr lang="fr-FR" dirty="0" smtClean="0"/>
              <a:t> the </a:t>
            </a:r>
            <a:r>
              <a:rPr lang="fr-FR" dirty="0" err="1" smtClean="0"/>
              <a:t>functions</a:t>
            </a:r>
            <a:r>
              <a:rPr lang="fr-FR" dirty="0" smtClean="0"/>
              <a:t> and exchanges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responsible</a:t>
            </a:r>
            <a:r>
              <a:rPr lang="fr-FR" dirty="0" smtClean="0"/>
              <a:t> for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6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SIS_Presentation1A">
  <a:themeElements>
    <a:clrScheme name="MSIS_Presentation1A 11">
      <a:dk1>
        <a:srgbClr val="333399"/>
      </a:dk1>
      <a:lt1>
        <a:srgbClr val="FFFFFF"/>
      </a:lt1>
      <a:dk2>
        <a:srgbClr val="1C5E9E"/>
      </a:dk2>
      <a:lt2>
        <a:srgbClr val="666699"/>
      </a:lt2>
      <a:accent1>
        <a:srgbClr val="FBF1B7"/>
      </a:accent1>
      <a:accent2>
        <a:srgbClr val="9999FF"/>
      </a:accent2>
      <a:accent3>
        <a:srgbClr val="FFFFFF"/>
      </a:accent3>
      <a:accent4>
        <a:srgbClr val="2A2A82"/>
      </a:accent4>
      <a:accent5>
        <a:srgbClr val="FDF7D8"/>
      </a:accent5>
      <a:accent6>
        <a:srgbClr val="8A8AE7"/>
      </a:accent6>
      <a:hlink>
        <a:srgbClr val="C0CCD8"/>
      </a:hlink>
      <a:folHlink>
        <a:srgbClr val="B2B2B2"/>
      </a:folHlink>
    </a:clrScheme>
    <a:fontScheme name="MSIS_Presentation1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rnd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18000" tIns="18000" rIns="18000" bIns="180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rnd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18000" tIns="18000" rIns="18000" bIns="180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MSIS_Presentation1A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SIS_Presentation1A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8">
        <a:dk1>
          <a:srgbClr val="333399"/>
        </a:dk1>
        <a:lt1>
          <a:srgbClr val="FFFFFF"/>
        </a:lt1>
        <a:dk2>
          <a:srgbClr val="FFCCFF"/>
        </a:dk2>
        <a:lt2>
          <a:srgbClr val="666699"/>
        </a:lt2>
        <a:accent1>
          <a:srgbClr val="FFFF99"/>
        </a:accent1>
        <a:accent2>
          <a:srgbClr val="9999FF"/>
        </a:accent2>
        <a:accent3>
          <a:srgbClr val="FFFFFF"/>
        </a:accent3>
        <a:accent4>
          <a:srgbClr val="2A2A82"/>
        </a:accent4>
        <a:accent5>
          <a:srgbClr val="FFFFCA"/>
        </a:accent5>
        <a:accent6>
          <a:srgbClr val="8A8AE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9">
        <a:dk1>
          <a:srgbClr val="333399"/>
        </a:dk1>
        <a:lt1>
          <a:srgbClr val="FFFFFF"/>
        </a:lt1>
        <a:dk2>
          <a:srgbClr val="1C5E9E"/>
        </a:dk2>
        <a:lt2>
          <a:srgbClr val="666699"/>
        </a:lt2>
        <a:accent1>
          <a:srgbClr val="FFFF99"/>
        </a:accent1>
        <a:accent2>
          <a:srgbClr val="9999FF"/>
        </a:accent2>
        <a:accent3>
          <a:srgbClr val="FFFFFF"/>
        </a:accent3>
        <a:accent4>
          <a:srgbClr val="2A2A82"/>
        </a:accent4>
        <a:accent5>
          <a:srgbClr val="FFFFCA"/>
        </a:accent5>
        <a:accent6>
          <a:srgbClr val="8A8AE7"/>
        </a:accent6>
        <a:hlink>
          <a:srgbClr val="C0CCD8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10">
        <a:dk1>
          <a:srgbClr val="333399"/>
        </a:dk1>
        <a:lt1>
          <a:srgbClr val="FFFFFF"/>
        </a:lt1>
        <a:dk2>
          <a:srgbClr val="1C5E9E"/>
        </a:dk2>
        <a:lt2>
          <a:srgbClr val="666699"/>
        </a:lt2>
        <a:accent1>
          <a:srgbClr val="EDE9B5"/>
        </a:accent1>
        <a:accent2>
          <a:srgbClr val="9999FF"/>
        </a:accent2>
        <a:accent3>
          <a:srgbClr val="FFFFFF"/>
        </a:accent3>
        <a:accent4>
          <a:srgbClr val="2A2A82"/>
        </a:accent4>
        <a:accent5>
          <a:srgbClr val="F4F2D7"/>
        </a:accent5>
        <a:accent6>
          <a:srgbClr val="8A8AE7"/>
        </a:accent6>
        <a:hlink>
          <a:srgbClr val="C0CCD8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11">
        <a:dk1>
          <a:srgbClr val="333399"/>
        </a:dk1>
        <a:lt1>
          <a:srgbClr val="FFFFFF"/>
        </a:lt1>
        <a:dk2>
          <a:srgbClr val="1C5E9E"/>
        </a:dk2>
        <a:lt2>
          <a:srgbClr val="666699"/>
        </a:lt2>
        <a:accent1>
          <a:srgbClr val="FBF1B7"/>
        </a:accent1>
        <a:accent2>
          <a:srgbClr val="9999FF"/>
        </a:accent2>
        <a:accent3>
          <a:srgbClr val="FFFFFF"/>
        </a:accent3>
        <a:accent4>
          <a:srgbClr val="2A2A82"/>
        </a:accent4>
        <a:accent5>
          <a:srgbClr val="FDF7D8"/>
        </a:accent5>
        <a:accent6>
          <a:srgbClr val="8A8AE7"/>
        </a:accent6>
        <a:hlink>
          <a:srgbClr val="C0CCD8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S 41 - Module 3 - V&amp;V">
  <a:themeElements>
    <a:clrScheme name="Élémentair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èle par défaut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nception personnalisée">
  <a:themeElements>
    <a:clrScheme name="Élémentair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SYS014__PartA__V4</Template>
  <TotalTime>4081</TotalTime>
  <Words>218</Words>
  <Application>Microsoft Office PowerPoint</Application>
  <PresentationFormat>Affichage à l'écran (4:3)</PresentationFormat>
  <Paragraphs>67</Paragraphs>
  <Slides>9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3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8" baseType="lpstr">
      <vt:lpstr>Arial</vt:lpstr>
      <vt:lpstr>Calibri</vt:lpstr>
      <vt:lpstr>Tahoma</vt:lpstr>
      <vt:lpstr>Times New Roman</vt:lpstr>
      <vt:lpstr>Wingdings</vt:lpstr>
      <vt:lpstr>MSIS_Presentation1A</vt:lpstr>
      <vt:lpstr>CS 41 - Module 3 - V&amp;V</vt:lpstr>
      <vt:lpstr>Conception personnalisée</vt:lpstr>
      <vt:lpstr>Photo Editor Photo</vt:lpstr>
      <vt:lpstr>Telecommunication &amp; Observation SYSTEM</vt:lpstr>
      <vt:lpstr>Organisation of the exercises</vt:lpstr>
      <vt:lpstr>Reference scenario: Start mission part</vt:lpstr>
      <vt:lpstr>Reference scenario: Forest observation part</vt:lpstr>
      <vt:lpstr>Reference scenario: Fire detection part</vt:lpstr>
      <vt:lpstr>Exercise 1: Model and simulate the TOS as a black box</vt:lpstr>
      <vt:lpstr>Exercise 2: All the external actors</vt:lpstr>
      <vt:lpstr>Exercise 3: Health and position monitoring</vt:lpstr>
      <vt:lpstr>Exercise  4: White box Analysis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Exercises</dc:title>
  <dc:creator>Lann</dc:creator>
  <cp:lastModifiedBy>Alain Kerbrat</cp:lastModifiedBy>
  <cp:revision>125</cp:revision>
  <cp:lastPrinted>2012-05-15T01:56:27Z</cp:lastPrinted>
  <dcterms:created xsi:type="dcterms:W3CDTF">2011-09-05T03:10:30Z</dcterms:created>
  <dcterms:modified xsi:type="dcterms:W3CDTF">2015-06-08T10:41:46Z</dcterms:modified>
</cp:coreProperties>
</file>